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handoutMasterIdLst>
    <p:handoutMasterId r:id="rId18"/>
  </p:handoutMasterIdLst>
  <p:sldIdLst>
    <p:sldId id="615" r:id="rId3"/>
    <p:sldId id="616" r:id="rId4"/>
    <p:sldId id="617" r:id="rId5"/>
    <p:sldId id="555" r:id="rId6"/>
    <p:sldId id="557" r:id="rId7"/>
    <p:sldId id="620" r:id="rId8"/>
    <p:sldId id="629" r:id="rId9"/>
    <p:sldId id="628" r:id="rId10"/>
    <p:sldId id="631" r:id="rId11"/>
    <p:sldId id="632" r:id="rId12"/>
    <p:sldId id="622" r:id="rId13"/>
    <p:sldId id="633" r:id="rId14"/>
    <p:sldId id="624" r:id="rId15"/>
    <p:sldId id="553" r:id="rId16"/>
  </p:sldIdLst>
  <p:sldSz cx="9144000" cy="5143500" type="screen16x9"/>
  <p:notesSz cx="6858000" cy="9144000"/>
  <p:defaultTextStyle>
    <a:defPPr>
      <a:defRPr lang="zh-CN"/>
    </a:defPPr>
    <a:lvl1pPr algn="l" defTabSz="685800" rtl="0" fontAlgn="base">
      <a:spcBef>
        <a:spcPct val="0"/>
      </a:spcBef>
      <a:spcAft>
        <a:spcPct val="0"/>
      </a:spcAft>
      <a:defRPr kern="1200">
        <a:solidFill>
          <a:srgbClr val="000000"/>
        </a:solidFill>
        <a:latin typeface="华文中宋" panose="02010600040101010101" pitchFamily="2" charset="-122"/>
        <a:ea typeface="华文中宋" panose="02010600040101010101" pitchFamily="2" charset="-122"/>
        <a:cs typeface="+mn-cs"/>
      </a:defRPr>
    </a:lvl1pPr>
    <a:lvl2pPr marL="342900" indent="114300" algn="l" defTabSz="685800" rtl="0" fontAlgn="base">
      <a:spcBef>
        <a:spcPct val="0"/>
      </a:spcBef>
      <a:spcAft>
        <a:spcPct val="0"/>
      </a:spcAft>
      <a:defRPr kern="1200">
        <a:solidFill>
          <a:srgbClr val="000000"/>
        </a:solidFill>
        <a:latin typeface="华文中宋" panose="02010600040101010101" pitchFamily="2" charset="-122"/>
        <a:ea typeface="华文中宋" panose="02010600040101010101" pitchFamily="2" charset="-122"/>
        <a:cs typeface="+mn-cs"/>
      </a:defRPr>
    </a:lvl2pPr>
    <a:lvl3pPr marL="685800" indent="228600" algn="l" defTabSz="685800" rtl="0" fontAlgn="base">
      <a:spcBef>
        <a:spcPct val="0"/>
      </a:spcBef>
      <a:spcAft>
        <a:spcPct val="0"/>
      </a:spcAft>
      <a:defRPr kern="1200">
        <a:solidFill>
          <a:srgbClr val="000000"/>
        </a:solidFill>
        <a:latin typeface="华文中宋" panose="02010600040101010101" pitchFamily="2" charset="-122"/>
        <a:ea typeface="华文中宋" panose="02010600040101010101" pitchFamily="2" charset="-122"/>
        <a:cs typeface="+mn-cs"/>
      </a:defRPr>
    </a:lvl3pPr>
    <a:lvl4pPr marL="1028700" indent="342900" algn="l" defTabSz="685800" rtl="0" fontAlgn="base">
      <a:spcBef>
        <a:spcPct val="0"/>
      </a:spcBef>
      <a:spcAft>
        <a:spcPct val="0"/>
      </a:spcAft>
      <a:defRPr kern="1200">
        <a:solidFill>
          <a:srgbClr val="000000"/>
        </a:solidFill>
        <a:latin typeface="华文中宋" panose="02010600040101010101" pitchFamily="2" charset="-122"/>
        <a:ea typeface="华文中宋" panose="02010600040101010101" pitchFamily="2" charset="-122"/>
        <a:cs typeface="+mn-cs"/>
      </a:defRPr>
    </a:lvl4pPr>
    <a:lvl5pPr marL="1371600" indent="457200" algn="l" defTabSz="685800" rtl="0" fontAlgn="base">
      <a:spcBef>
        <a:spcPct val="0"/>
      </a:spcBef>
      <a:spcAft>
        <a:spcPct val="0"/>
      </a:spcAft>
      <a:defRPr kern="1200">
        <a:solidFill>
          <a:srgbClr val="000000"/>
        </a:solidFill>
        <a:latin typeface="华文中宋" panose="02010600040101010101" pitchFamily="2" charset="-122"/>
        <a:ea typeface="华文中宋" panose="02010600040101010101" pitchFamily="2" charset="-122"/>
        <a:cs typeface="+mn-cs"/>
      </a:defRPr>
    </a:lvl5pPr>
    <a:lvl6pPr marL="2286000" algn="l" defTabSz="914400" rtl="0" eaLnBrk="1" latinLnBrk="0" hangingPunct="1">
      <a:defRPr kern="1200">
        <a:solidFill>
          <a:srgbClr val="000000"/>
        </a:solidFill>
        <a:latin typeface="华文中宋" panose="02010600040101010101" pitchFamily="2" charset="-122"/>
        <a:ea typeface="华文中宋" panose="02010600040101010101" pitchFamily="2" charset="-122"/>
        <a:cs typeface="+mn-cs"/>
      </a:defRPr>
    </a:lvl6pPr>
    <a:lvl7pPr marL="2743200" algn="l" defTabSz="914400" rtl="0" eaLnBrk="1" latinLnBrk="0" hangingPunct="1">
      <a:defRPr kern="1200">
        <a:solidFill>
          <a:srgbClr val="000000"/>
        </a:solidFill>
        <a:latin typeface="华文中宋" panose="02010600040101010101" pitchFamily="2" charset="-122"/>
        <a:ea typeface="华文中宋" panose="02010600040101010101" pitchFamily="2" charset="-122"/>
        <a:cs typeface="+mn-cs"/>
      </a:defRPr>
    </a:lvl7pPr>
    <a:lvl8pPr marL="3200400" algn="l" defTabSz="914400" rtl="0" eaLnBrk="1" latinLnBrk="0" hangingPunct="1">
      <a:defRPr kern="1200">
        <a:solidFill>
          <a:srgbClr val="000000"/>
        </a:solidFill>
        <a:latin typeface="华文中宋" panose="02010600040101010101" pitchFamily="2" charset="-122"/>
        <a:ea typeface="华文中宋" panose="02010600040101010101" pitchFamily="2" charset="-122"/>
        <a:cs typeface="+mn-cs"/>
      </a:defRPr>
    </a:lvl8pPr>
    <a:lvl9pPr marL="3657600" algn="l" defTabSz="914400" rtl="0" eaLnBrk="1" latinLnBrk="0" hangingPunct="1">
      <a:defRPr kern="1200">
        <a:solidFill>
          <a:srgbClr val="000000"/>
        </a:solidFill>
        <a:latin typeface="华文中宋" panose="02010600040101010101" pitchFamily="2" charset="-122"/>
        <a:ea typeface="华文中宋" panose="0201060004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2FDB2607-1784-4EEB-B798-7EB5836EED8A}">
        <p14:showMediaCtrls xmlns:p14="http://schemas.microsoft.com/office/powerpoint/2010/main" val="1"/>
      </p:ext>
    </p:extLst>
  </p:showPr>
  <p:clrMru>
    <a:srgbClr val="FFFF00"/>
    <a:srgbClr val="B76FB9"/>
    <a:srgbClr val="8F77AD"/>
    <a:srgbClr val="7E3E80"/>
    <a:srgbClr val="276B7D"/>
    <a:srgbClr val="44A9C4"/>
    <a:srgbClr val="763232"/>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147" autoAdjust="0"/>
    <p:restoredTop sz="99804" autoAdjust="0"/>
  </p:normalViewPr>
  <p:slideViewPr>
    <p:cSldViewPr snapToGrid="0">
      <p:cViewPr varScale="1">
        <p:scale>
          <a:sx n="118" d="100"/>
          <a:sy n="118" d="100"/>
        </p:scale>
        <p:origin x="-474" y="-102"/>
      </p:cViewPr>
      <p:guideLst>
        <p:guide orient="horz" pos="435"/>
        <p:guide orient="horz" pos="2934"/>
        <p:guide pos="252"/>
        <p:guide pos="4388"/>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100" d="100"/>
        <a:sy n="100" d="100"/>
      </p:scale>
      <p:origin x="0" y="19608"/>
    </p:cViewPr>
  </p:sorterViewPr>
  <p:notesViewPr>
    <p:cSldViewPr snapToGrid="0">
      <p:cViewPr varScale="1">
        <p:scale>
          <a:sx n="65" d="100"/>
          <a:sy n="65" d="100"/>
        </p:scale>
        <p:origin x="-2604" y="-1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handoutMaster" Target="handoutMasters/handoutMaster1.xml"/><Relationship Id="rId17" Type="http://schemas.openxmlformats.org/officeDocument/2006/relationships/notesMaster" Target="notesMasters/notesMaster1.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solidFill>
                  <a:schemeClr val="tx1"/>
                </a:solidFill>
                <a:latin typeface="Arial" panose="020B0604020202020204" pitchFamily="34" charset="0"/>
                <a:ea typeface="宋体" panose="02010600030101010101" pitchFamily="2" charset="-122"/>
                <a:cs typeface="+mn-cs"/>
              </a:defRPr>
            </a:lvl1pPr>
          </a:lstStyle>
          <a:p>
            <a:pPr>
              <a:defRPr/>
            </a:pPr>
            <a:fld id="{76973FF9-CF68-43F9-BE23-FC30429BFF57}" type="datetimeFigureOut">
              <a:rPr lang="zh-CN" altLang="en-US"/>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solidFill>
                  <a:schemeClr val="tx1"/>
                </a:solidFill>
                <a:latin typeface="Arial" panose="020B0604020202020204" pitchFamily="34" charset="0"/>
                <a:ea typeface="宋体" panose="02010600030101010101" pitchFamily="2" charset="-122"/>
                <a:cs typeface="+mn-cs"/>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latin typeface="Arial" panose="020B0604020202020204" pitchFamily="34" charset="0"/>
                <a:ea typeface="宋体" panose="02010600030101010101" pitchFamily="2" charset="-122"/>
                <a:cs typeface="+mn-cs"/>
              </a:defRPr>
            </a:lvl1pPr>
          </a:lstStyle>
          <a:p>
            <a:pPr>
              <a:defRPr/>
            </a:pPr>
            <a:fld id="{9EC5FFB4-BDBE-46FD-933D-FBC6D1194FB1}"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solidFill>
                  <a:schemeClr val="tx1"/>
                </a:solidFill>
                <a:latin typeface="+mn-lt"/>
                <a:ea typeface="+mn-ea"/>
                <a:cs typeface="+mn-cs"/>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a:solidFill>
                  <a:schemeClr val="tx1"/>
                </a:solidFill>
                <a:latin typeface="+mn-lt"/>
                <a:ea typeface="+mn-ea"/>
                <a:cs typeface="+mn-cs"/>
              </a:defRPr>
            </a:lvl1pPr>
          </a:lstStyle>
          <a:p>
            <a:pPr>
              <a:defRPr/>
            </a:pPr>
            <a:fld id="{C4C6E8B5-8A34-4315-8138-35AB58FA03B7}" type="datetimeFigureOut">
              <a:rPr lang="zh-CN" altLang="en-US"/>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solidFill>
                  <a:schemeClr val="tx1"/>
                </a:solidFill>
                <a:latin typeface="+mn-lt"/>
                <a:ea typeface="+mn-ea"/>
                <a:cs typeface="+mn-cs"/>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a:solidFill>
                  <a:schemeClr val="tx1"/>
                </a:solidFill>
                <a:latin typeface="+mn-lt"/>
                <a:ea typeface="+mn-ea"/>
                <a:cs typeface="+mn-cs"/>
              </a:defRPr>
            </a:lvl1pPr>
          </a:lstStyle>
          <a:p>
            <a:pPr>
              <a:defRPr/>
            </a:pPr>
            <a:fld id="{1561A13B-3285-4978-A79C-DB362ECDD914}"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defTabSz="685800" rtl="0" eaLnBrk="0" fontAlgn="base" hangingPunct="0">
      <a:spcBef>
        <a:spcPct val="30000"/>
      </a:spcBef>
      <a:spcAft>
        <a:spcPct val="0"/>
      </a:spcAft>
      <a:defRPr sz="900" kern="1200">
        <a:solidFill>
          <a:schemeClr val="tx1"/>
        </a:solidFill>
        <a:latin typeface="+mn-lt"/>
        <a:ea typeface="+mn-ea"/>
        <a:cs typeface="+mn-cs"/>
      </a:defRPr>
    </a:lvl1pPr>
    <a:lvl2pPr marL="342900" algn="l" defTabSz="685800" rtl="0" eaLnBrk="0" fontAlgn="base" hangingPunct="0">
      <a:spcBef>
        <a:spcPct val="30000"/>
      </a:spcBef>
      <a:spcAft>
        <a:spcPct val="0"/>
      </a:spcAft>
      <a:defRPr sz="900" kern="1200">
        <a:solidFill>
          <a:schemeClr val="tx1"/>
        </a:solidFill>
        <a:latin typeface="+mn-lt"/>
        <a:ea typeface="+mn-ea"/>
        <a:cs typeface="+mn-cs"/>
      </a:defRPr>
    </a:lvl2pPr>
    <a:lvl3pPr marL="685800" algn="l" defTabSz="685800" rtl="0" eaLnBrk="0" fontAlgn="base" hangingPunct="0">
      <a:spcBef>
        <a:spcPct val="30000"/>
      </a:spcBef>
      <a:spcAft>
        <a:spcPct val="0"/>
      </a:spcAft>
      <a:defRPr sz="900" kern="1200">
        <a:solidFill>
          <a:schemeClr val="tx1"/>
        </a:solidFill>
        <a:latin typeface="+mn-lt"/>
        <a:ea typeface="+mn-ea"/>
        <a:cs typeface="+mn-cs"/>
      </a:defRPr>
    </a:lvl3pPr>
    <a:lvl4pPr marL="1028700" algn="l" defTabSz="685800" rtl="0" eaLnBrk="0" fontAlgn="base" hangingPunct="0">
      <a:spcBef>
        <a:spcPct val="30000"/>
      </a:spcBef>
      <a:spcAft>
        <a:spcPct val="0"/>
      </a:spcAft>
      <a:defRPr sz="900" kern="1200">
        <a:solidFill>
          <a:schemeClr val="tx1"/>
        </a:solidFill>
        <a:latin typeface="+mn-lt"/>
        <a:ea typeface="+mn-ea"/>
        <a:cs typeface="+mn-cs"/>
      </a:defRPr>
    </a:lvl4pPr>
    <a:lvl5pPr marL="1371600" algn="l" defTabSz="685800" rtl="0" eaLnBrk="0" fontAlgn="base" hangingPunct="0">
      <a:spcBef>
        <a:spcPct val="3000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页">
    <p:spTree>
      <p:nvGrpSpPr>
        <p:cNvPr id="1" name=""/>
        <p:cNvGrpSpPr/>
        <p:nvPr/>
      </p:nvGrpSpPr>
      <p:grpSpPr>
        <a:xfrm>
          <a:off x="0" y="0"/>
          <a:ext cx="0" cy="0"/>
          <a:chOff x="0" y="0"/>
          <a:chExt cx="0" cy="0"/>
        </a:xfrm>
      </p:grpSpPr>
      <p:sp>
        <p:nvSpPr>
          <p:cNvPr id="2" name="平行四边形 10"/>
          <p:cNvSpPr/>
          <p:nvPr userDrawn="1"/>
        </p:nvSpPr>
        <p:spPr>
          <a:xfrm>
            <a:off x="688975" y="0"/>
            <a:ext cx="3781425" cy="5143500"/>
          </a:xfrm>
          <a:prstGeom prst="parallelogram">
            <a:avLst>
              <a:gd name="adj" fmla="val 45408"/>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椭圆 2"/>
          <p:cNvSpPr/>
          <p:nvPr userDrawn="1"/>
        </p:nvSpPr>
        <p:spPr>
          <a:xfrm>
            <a:off x="1241425" y="1397000"/>
            <a:ext cx="2495550" cy="2495550"/>
          </a:xfrm>
          <a:prstGeom prst="ellipse">
            <a:avLst/>
          </a:prstGeom>
          <a:solidFill>
            <a:srgbClr val="4C4C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n>
                <a:solidFill>
                  <a:srgbClr val="FF0000"/>
                </a:solidFill>
              </a:ln>
            </a:endParaRPr>
          </a:p>
        </p:txBody>
      </p:sp>
      <p:sp>
        <p:nvSpPr>
          <p:cNvPr id="4" name="矩形 3"/>
          <p:cNvSpPr/>
          <p:nvPr userDrawn="1"/>
        </p:nvSpPr>
        <p:spPr>
          <a:xfrm>
            <a:off x="4017963" y="2025650"/>
            <a:ext cx="46037" cy="1062038"/>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5" name="直接连接符 4"/>
          <p:cNvCxnSpPr/>
          <p:nvPr userDrawn="1"/>
        </p:nvCxnSpPr>
        <p:spPr>
          <a:xfrm>
            <a:off x="4135438" y="2027238"/>
            <a:ext cx="0" cy="105886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椭圆 6"/>
          <p:cNvSpPr/>
          <p:nvPr userDrawn="1"/>
        </p:nvSpPr>
        <p:spPr>
          <a:xfrm>
            <a:off x="1612900" y="1808163"/>
            <a:ext cx="1725613" cy="1725612"/>
          </a:xfrm>
          <a:prstGeom prst="ellipse">
            <a:avLst/>
          </a:prstGeom>
          <a:noFill/>
          <a:ln>
            <a:solidFill>
              <a:srgbClr val="FFF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n>
                <a:solidFill>
                  <a:srgbClr val="FF0000"/>
                </a:solidFill>
              </a:ln>
            </a:endParaRPr>
          </a:p>
        </p:txBody>
      </p:sp>
      <p:sp>
        <p:nvSpPr>
          <p:cNvPr id="7" name="椭圆 8"/>
          <p:cNvSpPr/>
          <p:nvPr userDrawn="1"/>
        </p:nvSpPr>
        <p:spPr>
          <a:xfrm>
            <a:off x="1724025" y="1924050"/>
            <a:ext cx="1504950" cy="15049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8" name="Picture 11" descr="F:\博士帽.png"/>
          <p:cNvPicPr>
            <a:picLocks noChangeAspect="1" noChangeArrowheads="1"/>
          </p:cNvPicPr>
          <p:nvPr userDrawn="1"/>
        </p:nvPicPr>
        <p:blipFill>
          <a:blip r:embed="rId2"/>
          <a:srcRect/>
          <a:stretch>
            <a:fillRect/>
          </a:stretch>
        </p:blipFill>
        <p:spPr bwMode="auto">
          <a:xfrm>
            <a:off x="1743075" y="2419350"/>
            <a:ext cx="1466850" cy="61595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2" name="矩形 2"/>
          <p:cNvSpPr/>
          <p:nvPr userDrawn="1"/>
        </p:nvSpPr>
        <p:spPr>
          <a:xfrm>
            <a:off x="0" y="249238"/>
            <a:ext cx="3209925" cy="21748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矩形 3"/>
          <p:cNvSpPr/>
          <p:nvPr userDrawn="1"/>
        </p:nvSpPr>
        <p:spPr>
          <a:xfrm>
            <a:off x="5934075" y="4829175"/>
            <a:ext cx="3209925" cy="20002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4" name="直接连接符 9"/>
          <p:cNvCxnSpPr/>
          <p:nvPr userDrawn="1"/>
        </p:nvCxnSpPr>
        <p:spPr>
          <a:xfrm>
            <a:off x="5934075" y="4732338"/>
            <a:ext cx="3209925"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 name="直接连接符 10"/>
          <p:cNvCxnSpPr/>
          <p:nvPr userDrawn="1"/>
        </p:nvCxnSpPr>
        <p:spPr>
          <a:xfrm>
            <a:off x="0" y="152400"/>
            <a:ext cx="3209925"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矩形 12"/>
          <p:cNvSpPr/>
          <p:nvPr userDrawn="1"/>
        </p:nvSpPr>
        <p:spPr>
          <a:xfrm>
            <a:off x="1943100" y="2200275"/>
            <a:ext cx="723900" cy="723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7" name="Picture 11" descr="F:\博士帽.png"/>
          <p:cNvPicPr>
            <a:picLocks noChangeAspect="1" noChangeArrowheads="1"/>
          </p:cNvPicPr>
          <p:nvPr userDrawn="1"/>
        </p:nvPicPr>
        <p:blipFill>
          <a:blip r:embed="rId2" cstate="print"/>
          <a:srcRect/>
          <a:stretch>
            <a:fillRect/>
          </a:stretch>
        </p:blipFill>
        <p:spPr bwMode="auto">
          <a:xfrm rot="19997626">
            <a:off x="1931988" y="2411413"/>
            <a:ext cx="776287" cy="325437"/>
          </a:xfrm>
          <a:prstGeom prst="rect">
            <a:avLst/>
          </a:prstGeom>
          <a:noFill/>
          <a:ln w="9525">
            <a:noFill/>
            <a:miter lim="800000"/>
            <a:headEnd/>
            <a:tailEnd/>
          </a:ln>
        </p:spPr>
      </p:pic>
      <p:sp>
        <p:nvSpPr>
          <p:cNvPr id="8" name="矩形 13"/>
          <p:cNvSpPr/>
          <p:nvPr userDrawn="1"/>
        </p:nvSpPr>
        <p:spPr>
          <a:xfrm>
            <a:off x="1914525" y="2162175"/>
            <a:ext cx="781050" cy="781050"/>
          </a:xfrm>
          <a:prstGeom prst="rect">
            <a:avLst/>
          </a:prstGeom>
          <a:noFill/>
          <a:ln w="63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节点角标">
    <p:spTree>
      <p:nvGrpSpPr>
        <p:cNvPr id="1" name=""/>
        <p:cNvGrpSpPr/>
        <p:nvPr/>
      </p:nvGrpSpPr>
      <p:grpSpPr>
        <a:xfrm>
          <a:off x="0" y="0"/>
          <a:ext cx="0" cy="0"/>
          <a:chOff x="0" y="0"/>
          <a:chExt cx="0" cy="0"/>
        </a:xfrm>
      </p:grpSpPr>
      <p:grpSp>
        <p:nvGrpSpPr>
          <p:cNvPr id="2" name="组合 21"/>
          <p:cNvGrpSpPr/>
          <p:nvPr userDrawn="1"/>
        </p:nvGrpSpPr>
        <p:grpSpPr bwMode="auto">
          <a:xfrm>
            <a:off x="469900" y="98425"/>
            <a:ext cx="50800" cy="457200"/>
            <a:chOff x="569842" y="98072"/>
            <a:chExt cx="116881" cy="1061155"/>
          </a:xfrm>
          <a:solidFill>
            <a:srgbClr val="FFFF00"/>
          </a:solidFill>
        </p:grpSpPr>
        <p:sp>
          <p:nvSpPr>
            <p:cNvPr id="3" name="矩形 2"/>
            <p:cNvSpPr/>
            <p:nvPr/>
          </p:nvSpPr>
          <p:spPr>
            <a:xfrm>
              <a:off x="569842" y="98072"/>
              <a:ext cx="47484" cy="10611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4" name="直接连接符 3"/>
            <p:cNvCxnSpPr/>
            <p:nvPr/>
          </p:nvCxnSpPr>
          <p:spPr>
            <a:xfrm>
              <a:off x="686723" y="98072"/>
              <a:ext cx="0" cy="1061155"/>
            </a:xfrm>
            <a:prstGeom prst="line">
              <a:avLst/>
            </a:prstGeom>
            <a:grpFill/>
            <a:ln>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5" name="组合 24"/>
          <p:cNvGrpSpPr/>
          <p:nvPr userDrawn="1"/>
        </p:nvGrpSpPr>
        <p:grpSpPr>
          <a:xfrm>
            <a:off x="8668" y="130020"/>
            <a:ext cx="420076" cy="419903"/>
            <a:chOff x="511087" y="873012"/>
            <a:chExt cx="1328865" cy="1328320"/>
          </a:xfrm>
          <a:solidFill>
            <a:srgbClr val="FFFF00"/>
          </a:solidFill>
        </p:grpSpPr>
        <p:sp>
          <p:nvSpPr>
            <p:cNvPr id="6" name="直角三角形 5"/>
            <p:cNvSpPr/>
            <p:nvPr/>
          </p:nvSpPr>
          <p:spPr>
            <a:xfrm rot="16200000">
              <a:off x="511629" y="874368"/>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直角三角形 6"/>
            <p:cNvSpPr/>
            <p:nvPr/>
          </p:nvSpPr>
          <p:spPr>
            <a:xfrm rot="16200000">
              <a:off x="511629" y="1205772"/>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直角三角形 7"/>
            <p:cNvSpPr/>
            <p:nvPr/>
          </p:nvSpPr>
          <p:spPr>
            <a:xfrm rot="16200000">
              <a:off x="844117" y="874368"/>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直角三角形 8"/>
            <p:cNvSpPr/>
            <p:nvPr/>
          </p:nvSpPr>
          <p:spPr>
            <a:xfrm rot="16200000">
              <a:off x="844117" y="1205772"/>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直角三角形 9"/>
            <p:cNvSpPr/>
            <p:nvPr/>
          </p:nvSpPr>
          <p:spPr>
            <a:xfrm rot="16200000">
              <a:off x="511087" y="1537442"/>
              <a:ext cx="663890" cy="66389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直角三角形 10"/>
            <p:cNvSpPr/>
            <p:nvPr/>
          </p:nvSpPr>
          <p:spPr>
            <a:xfrm rot="16200000">
              <a:off x="1176062" y="873012"/>
              <a:ext cx="663890" cy="66389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底部花纹">
    <p:spTree>
      <p:nvGrpSpPr>
        <p:cNvPr id="1" name=""/>
        <p:cNvGrpSpPr/>
        <p:nvPr/>
      </p:nvGrpSpPr>
      <p:grpSpPr>
        <a:xfrm>
          <a:off x="0" y="0"/>
          <a:ext cx="0" cy="0"/>
          <a:chOff x="0" y="0"/>
          <a:chExt cx="0" cy="0"/>
        </a:xfrm>
      </p:grpSpPr>
      <p:cxnSp>
        <p:nvCxnSpPr>
          <p:cNvPr id="2" name="直接连接符 18"/>
          <p:cNvCxnSpPr/>
          <p:nvPr userDrawn="1"/>
        </p:nvCxnSpPr>
        <p:spPr>
          <a:xfrm flipH="1" flipV="1">
            <a:off x="0" y="4467225"/>
            <a:ext cx="7343775" cy="67627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3" name="组合 8"/>
          <p:cNvGrpSpPr/>
          <p:nvPr userDrawn="1"/>
        </p:nvGrpSpPr>
        <p:grpSpPr bwMode="auto">
          <a:xfrm>
            <a:off x="22225" y="4437063"/>
            <a:ext cx="9153525" cy="728662"/>
            <a:chOff x="-695097" y="3554679"/>
            <a:chExt cx="12223376" cy="972992"/>
          </a:xfrm>
        </p:grpSpPr>
        <p:sp>
          <p:nvSpPr>
            <p:cNvPr id="4" name="任意多边形 20"/>
            <p:cNvSpPr/>
            <p:nvPr userDrawn="1"/>
          </p:nvSpPr>
          <p:spPr>
            <a:xfrm>
              <a:off x="-695097" y="3554679"/>
              <a:ext cx="12223376" cy="945435"/>
            </a:xfrm>
            <a:custGeom>
              <a:avLst/>
              <a:gdLst>
                <a:gd name="connsiteX0" fmla="*/ 0 w 12223376"/>
                <a:gd name="connsiteY0" fmla="*/ 1237129 h 1237129"/>
                <a:gd name="connsiteX1" fmla="*/ 12223376 w 12223376"/>
                <a:gd name="connsiteY1" fmla="*/ 1237129 h 1237129"/>
                <a:gd name="connsiteX2" fmla="*/ 9197788 w 12223376"/>
                <a:gd name="connsiteY2" fmla="*/ 0 h 1237129"/>
                <a:gd name="connsiteX3" fmla="*/ 0 w 12223376"/>
                <a:gd name="connsiteY3" fmla="*/ 1237129 h 1237129"/>
              </a:gdLst>
              <a:ahLst/>
              <a:cxnLst>
                <a:cxn ang="0">
                  <a:pos x="connsiteX0" y="connsiteY0"/>
                </a:cxn>
                <a:cxn ang="0">
                  <a:pos x="connsiteX1" y="connsiteY1"/>
                </a:cxn>
                <a:cxn ang="0">
                  <a:pos x="connsiteX2" y="connsiteY2"/>
                </a:cxn>
                <a:cxn ang="0">
                  <a:pos x="connsiteX3" y="connsiteY3"/>
                </a:cxn>
              </a:cxnLst>
              <a:rect l="l" t="t" r="r" b="b"/>
              <a:pathLst>
                <a:path w="12223376" h="1237129">
                  <a:moveTo>
                    <a:pt x="0" y="1237129"/>
                  </a:moveTo>
                  <a:lnTo>
                    <a:pt x="12223376" y="1237129"/>
                  </a:lnTo>
                  <a:lnTo>
                    <a:pt x="9197788" y="0"/>
                  </a:lnTo>
                  <a:lnTo>
                    <a:pt x="0" y="1237129"/>
                  </a:lnTo>
                  <a:close/>
                </a:path>
              </a:pathLst>
            </a:cu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任意多边形 21"/>
            <p:cNvSpPr/>
            <p:nvPr userDrawn="1"/>
          </p:nvSpPr>
          <p:spPr>
            <a:xfrm>
              <a:off x="2599236" y="3569517"/>
              <a:ext cx="6790058" cy="930597"/>
            </a:xfrm>
            <a:custGeom>
              <a:avLst/>
              <a:gdLst>
                <a:gd name="connsiteX0" fmla="*/ 5889812 w 6790765"/>
                <a:gd name="connsiteY0" fmla="*/ 0 h 1264023"/>
                <a:gd name="connsiteX1" fmla="*/ 5930153 w 6790765"/>
                <a:gd name="connsiteY1" fmla="*/ 40341 h 1264023"/>
                <a:gd name="connsiteX2" fmla="*/ 6790765 w 6790765"/>
                <a:gd name="connsiteY2" fmla="*/ 1264023 h 1264023"/>
                <a:gd name="connsiteX3" fmla="*/ 0 w 6790765"/>
                <a:gd name="connsiteY3" fmla="*/ 1264023 h 1264023"/>
                <a:gd name="connsiteX4" fmla="*/ 5889812 w 6790765"/>
                <a:gd name="connsiteY4" fmla="*/ 0 h 1264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0765" h="1264023">
                  <a:moveTo>
                    <a:pt x="5889812" y="0"/>
                  </a:moveTo>
                  <a:lnTo>
                    <a:pt x="5930153" y="40341"/>
                  </a:lnTo>
                  <a:lnTo>
                    <a:pt x="6790765" y="1264023"/>
                  </a:lnTo>
                  <a:lnTo>
                    <a:pt x="0" y="1264023"/>
                  </a:lnTo>
                  <a:lnTo>
                    <a:pt x="5889812" y="0"/>
                  </a:lnTo>
                  <a:close/>
                </a:path>
              </a:pathLst>
            </a:cu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任意多边形 22"/>
            <p:cNvSpPr/>
            <p:nvPr userDrawn="1"/>
          </p:nvSpPr>
          <p:spPr>
            <a:xfrm>
              <a:off x="-682378" y="3749701"/>
              <a:ext cx="9359384" cy="777970"/>
            </a:xfrm>
            <a:custGeom>
              <a:avLst/>
              <a:gdLst>
                <a:gd name="connsiteX0" fmla="*/ 0 w 9359153"/>
                <a:gd name="connsiteY0" fmla="*/ 1116106 h 1129553"/>
                <a:gd name="connsiteX1" fmla="*/ 53788 w 9359153"/>
                <a:gd name="connsiteY1" fmla="*/ 1102659 h 1129553"/>
                <a:gd name="connsiteX2" fmla="*/ 4101353 w 9359153"/>
                <a:gd name="connsiteY2" fmla="*/ 0 h 1129553"/>
                <a:gd name="connsiteX3" fmla="*/ 9359153 w 9359153"/>
                <a:gd name="connsiteY3" fmla="*/ 1129553 h 1129553"/>
                <a:gd name="connsiteX4" fmla="*/ 0 w 9359153"/>
                <a:gd name="connsiteY4" fmla="*/ 1116106 h 1129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9153" h="1129553">
                  <a:moveTo>
                    <a:pt x="0" y="1116106"/>
                  </a:moveTo>
                  <a:lnTo>
                    <a:pt x="53788" y="1102659"/>
                  </a:lnTo>
                  <a:lnTo>
                    <a:pt x="4101353" y="0"/>
                  </a:lnTo>
                  <a:lnTo>
                    <a:pt x="9359153" y="1129553"/>
                  </a:lnTo>
                  <a:lnTo>
                    <a:pt x="0" y="1116106"/>
                  </a:lnTo>
                  <a:close/>
                </a:path>
              </a:pathLst>
            </a:cu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cxnSp>
        <p:nvCxnSpPr>
          <p:cNvPr id="7" name="直接连接符 23"/>
          <p:cNvCxnSpPr/>
          <p:nvPr userDrawn="1"/>
        </p:nvCxnSpPr>
        <p:spPr>
          <a:xfrm flipV="1">
            <a:off x="7267575" y="661988"/>
            <a:ext cx="1876425" cy="448151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容页">
    <p:spTree>
      <p:nvGrpSpPr>
        <p:cNvPr id="1" name=""/>
        <p:cNvGrpSpPr/>
        <p:nvPr/>
      </p:nvGrpSpPr>
      <p:grpSpPr>
        <a:xfrm>
          <a:off x="0" y="0"/>
          <a:ext cx="0" cy="0"/>
          <a:chOff x="0" y="0"/>
          <a:chExt cx="0" cy="0"/>
        </a:xfrm>
      </p:grpSpPr>
      <p:cxnSp>
        <p:nvCxnSpPr>
          <p:cNvPr id="2" name="直接连接符 11"/>
          <p:cNvCxnSpPr/>
          <p:nvPr userDrawn="1"/>
        </p:nvCxnSpPr>
        <p:spPr>
          <a:xfrm flipH="1" flipV="1">
            <a:off x="0" y="4467225"/>
            <a:ext cx="7343775" cy="676275"/>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 name="直接连接符 12"/>
          <p:cNvCxnSpPr/>
          <p:nvPr userDrawn="1"/>
        </p:nvCxnSpPr>
        <p:spPr>
          <a:xfrm flipV="1">
            <a:off x="7267575" y="661988"/>
            <a:ext cx="1876425" cy="4481512"/>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4" name="组合 8"/>
          <p:cNvGrpSpPr/>
          <p:nvPr userDrawn="1"/>
        </p:nvGrpSpPr>
        <p:grpSpPr bwMode="auto">
          <a:xfrm>
            <a:off x="22225" y="4437063"/>
            <a:ext cx="9153525" cy="728662"/>
            <a:chOff x="-695097" y="3554679"/>
            <a:chExt cx="12223376" cy="972992"/>
          </a:xfrm>
        </p:grpSpPr>
        <p:sp>
          <p:nvSpPr>
            <p:cNvPr id="5" name="任意多边形 14"/>
            <p:cNvSpPr/>
            <p:nvPr userDrawn="1"/>
          </p:nvSpPr>
          <p:spPr>
            <a:xfrm>
              <a:off x="-695097" y="3554679"/>
              <a:ext cx="12223376" cy="945435"/>
            </a:xfrm>
            <a:custGeom>
              <a:avLst/>
              <a:gdLst>
                <a:gd name="connsiteX0" fmla="*/ 0 w 12223376"/>
                <a:gd name="connsiteY0" fmla="*/ 1237129 h 1237129"/>
                <a:gd name="connsiteX1" fmla="*/ 12223376 w 12223376"/>
                <a:gd name="connsiteY1" fmla="*/ 1237129 h 1237129"/>
                <a:gd name="connsiteX2" fmla="*/ 9197788 w 12223376"/>
                <a:gd name="connsiteY2" fmla="*/ 0 h 1237129"/>
                <a:gd name="connsiteX3" fmla="*/ 0 w 12223376"/>
                <a:gd name="connsiteY3" fmla="*/ 1237129 h 1237129"/>
              </a:gdLst>
              <a:ahLst/>
              <a:cxnLst>
                <a:cxn ang="0">
                  <a:pos x="connsiteX0" y="connsiteY0"/>
                </a:cxn>
                <a:cxn ang="0">
                  <a:pos x="connsiteX1" y="connsiteY1"/>
                </a:cxn>
                <a:cxn ang="0">
                  <a:pos x="connsiteX2" y="connsiteY2"/>
                </a:cxn>
                <a:cxn ang="0">
                  <a:pos x="connsiteX3" y="connsiteY3"/>
                </a:cxn>
              </a:cxnLst>
              <a:rect l="l" t="t" r="r" b="b"/>
              <a:pathLst>
                <a:path w="12223376" h="1237129">
                  <a:moveTo>
                    <a:pt x="0" y="1237129"/>
                  </a:moveTo>
                  <a:lnTo>
                    <a:pt x="12223376" y="1237129"/>
                  </a:lnTo>
                  <a:lnTo>
                    <a:pt x="9197788" y="0"/>
                  </a:lnTo>
                  <a:lnTo>
                    <a:pt x="0" y="1237129"/>
                  </a:lnTo>
                  <a:close/>
                </a:path>
              </a:pathLst>
            </a:cu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任意多边形 15"/>
            <p:cNvSpPr/>
            <p:nvPr userDrawn="1"/>
          </p:nvSpPr>
          <p:spPr>
            <a:xfrm>
              <a:off x="2599236" y="3569517"/>
              <a:ext cx="6790058" cy="930597"/>
            </a:xfrm>
            <a:custGeom>
              <a:avLst/>
              <a:gdLst>
                <a:gd name="connsiteX0" fmla="*/ 5889812 w 6790765"/>
                <a:gd name="connsiteY0" fmla="*/ 0 h 1264023"/>
                <a:gd name="connsiteX1" fmla="*/ 5930153 w 6790765"/>
                <a:gd name="connsiteY1" fmla="*/ 40341 h 1264023"/>
                <a:gd name="connsiteX2" fmla="*/ 6790765 w 6790765"/>
                <a:gd name="connsiteY2" fmla="*/ 1264023 h 1264023"/>
                <a:gd name="connsiteX3" fmla="*/ 0 w 6790765"/>
                <a:gd name="connsiteY3" fmla="*/ 1264023 h 1264023"/>
                <a:gd name="connsiteX4" fmla="*/ 5889812 w 6790765"/>
                <a:gd name="connsiteY4" fmla="*/ 0 h 1264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0765" h="1264023">
                  <a:moveTo>
                    <a:pt x="5889812" y="0"/>
                  </a:moveTo>
                  <a:lnTo>
                    <a:pt x="5930153" y="40341"/>
                  </a:lnTo>
                  <a:lnTo>
                    <a:pt x="6790765" y="1264023"/>
                  </a:lnTo>
                  <a:lnTo>
                    <a:pt x="0" y="1264023"/>
                  </a:lnTo>
                  <a:lnTo>
                    <a:pt x="5889812" y="0"/>
                  </a:lnTo>
                  <a:close/>
                </a:path>
              </a:pathLst>
            </a:cu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任意多边形 16"/>
            <p:cNvSpPr/>
            <p:nvPr userDrawn="1"/>
          </p:nvSpPr>
          <p:spPr>
            <a:xfrm>
              <a:off x="-682378" y="3749701"/>
              <a:ext cx="9359384" cy="777970"/>
            </a:xfrm>
            <a:custGeom>
              <a:avLst/>
              <a:gdLst>
                <a:gd name="connsiteX0" fmla="*/ 0 w 9359153"/>
                <a:gd name="connsiteY0" fmla="*/ 1116106 h 1129553"/>
                <a:gd name="connsiteX1" fmla="*/ 53788 w 9359153"/>
                <a:gd name="connsiteY1" fmla="*/ 1102659 h 1129553"/>
                <a:gd name="connsiteX2" fmla="*/ 4101353 w 9359153"/>
                <a:gd name="connsiteY2" fmla="*/ 0 h 1129553"/>
                <a:gd name="connsiteX3" fmla="*/ 9359153 w 9359153"/>
                <a:gd name="connsiteY3" fmla="*/ 1129553 h 1129553"/>
                <a:gd name="connsiteX4" fmla="*/ 0 w 9359153"/>
                <a:gd name="connsiteY4" fmla="*/ 1116106 h 1129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9153" h="1129553">
                  <a:moveTo>
                    <a:pt x="0" y="1116106"/>
                  </a:moveTo>
                  <a:lnTo>
                    <a:pt x="53788" y="1102659"/>
                  </a:lnTo>
                  <a:lnTo>
                    <a:pt x="4101353" y="0"/>
                  </a:lnTo>
                  <a:lnTo>
                    <a:pt x="9359153" y="1129553"/>
                  </a:lnTo>
                  <a:lnTo>
                    <a:pt x="0" y="1116106"/>
                  </a:lnTo>
                  <a:close/>
                </a:path>
              </a:pathLst>
            </a:custGeom>
            <a:solidFill>
              <a:srgbClr val="FFFF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8" name="组合 21"/>
          <p:cNvGrpSpPr/>
          <p:nvPr userDrawn="1"/>
        </p:nvGrpSpPr>
        <p:grpSpPr bwMode="auto">
          <a:xfrm>
            <a:off x="469900" y="98425"/>
            <a:ext cx="50800" cy="457200"/>
            <a:chOff x="569842" y="98072"/>
            <a:chExt cx="116881" cy="1061155"/>
          </a:xfrm>
          <a:solidFill>
            <a:srgbClr val="FFFF00"/>
          </a:solidFill>
        </p:grpSpPr>
        <p:sp>
          <p:nvSpPr>
            <p:cNvPr id="9" name="矩形 28"/>
            <p:cNvSpPr/>
            <p:nvPr/>
          </p:nvSpPr>
          <p:spPr>
            <a:xfrm>
              <a:off x="569842" y="98072"/>
              <a:ext cx="47484" cy="10611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0" name="直接连接符 29"/>
            <p:cNvCxnSpPr/>
            <p:nvPr/>
          </p:nvCxnSpPr>
          <p:spPr>
            <a:xfrm>
              <a:off x="686723" y="98072"/>
              <a:ext cx="0" cy="1061155"/>
            </a:xfrm>
            <a:prstGeom prst="line">
              <a:avLst/>
            </a:prstGeom>
            <a:grpFill/>
            <a:ln>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1" name="组合 24"/>
          <p:cNvGrpSpPr/>
          <p:nvPr userDrawn="1"/>
        </p:nvGrpSpPr>
        <p:grpSpPr>
          <a:xfrm>
            <a:off x="8668" y="130020"/>
            <a:ext cx="420076" cy="419903"/>
            <a:chOff x="511087" y="873012"/>
            <a:chExt cx="1328865" cy="1328320"/>
          </a:xfrm>
          <a:solidFill>
            <a:srgbClr val="FFFF00"/>
          </a:solidFill>
        </p:grpSpPr>
        <p:sp>
          <p:nvSpPr>
            <p:cNvPr id="12" name="直角三角形 31"/>
            <p:cNvSpPr/>
            <p:nvPr/>
          </p:nvSpPr>
          <p:spPr>
            <a:xfrm rot="16200000">
              <a:off x="511629" y="874368"/>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直角三角形 32"/>
            <p:cNvSpPr/>
            <p:nvPr/>
          </p:nvSpPr>
          <p:spPr>
            <a:xfrm rot="16200000">
              <a:off x="511629" y="1205772"/>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直角三角形 33"/>
            <p:cNvSpPr/>
            <p:nvPr/>
          </p:nvSpPr>
          <p:spPr>
            <a:xfrm rot="16200000">
              <a:off x="844117" y="874368"/>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直角三角形 34"/>
            <p:cNvSpPr/>
            <p:nvPr/>
          </p:nvSpPr>
          <p:spPr>
            <a:xfrm rot="16200000">
              <a:off x="844117" y="1205772"/>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直角三角形 35"/>
            <p:cNvSpPr/>
            <p:nvPr/>
          </p:nvSpPr>
          <p:spPr>
            <a:xfrm rot="16200000">
              <a:off x="511087" y="1537442"/>
              <a:ext cx="663890" cy="66389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直角三角形 36"/>
            <p:cNvSpPr/>
            <p:nvPr/>
          </p:nvSpPr>
          <p:spPr>
            <a:xfrm rot="16200000">
              <a:off x="1176062" y="873012"/>
              <a:ext cx="663890" cy="66389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结束页">
    <p:spTree>
      <p:nvGrpSpPr>
        <p:cNvPr id="1" name=""/>
        <p:cNvGrpSpPr/>
        <p:nvPr/>
      </p:nvGrpSpPr>
      <p:grpSpPr>
        <a:xfrm>
          <a:off x="0" y="0"/>
          <a:ext cx="0" cy="0"/>
          <a:chOff x="0" y="0"/>
          <a:chExt cx="0" cy="0"/>
        </a:xfrm>
      </p:grpSpPr>
      <p:sp>
        <p:nvSpPr>
          <p:cNvPr id="2" name="矩形 17"/>
          <p:cNvSpPr/>
          <p:nvPr userDrawn="1"/>
        </p:nvSpPr>
        <p:spPr>
          <a:xfrm>
            <a:off x="0" y="1757363"/>
            <a:ext cx="9144000" cy="18796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 name="椭圆 18"/>
          <p:cNvSpPr/>
          <p:nvPr userDrawn="1"/>
        </p:nvSpPr>
        <p:spPr>
          <a:xfrm>
            <a:off x="3203575" y="1325563"/>
            <a:ext cx="2495550" cy="2495550"/>
          </a:xfrm>
          <a:prstGeom prst="ellipse">
            <a:avLst/>
          </a:prstGeom>
          <a:solidFill>
            <a:srgbClr val="4C4C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19"/>
          <p:cNvSpPr/>
          <p:nvPr userDrawn="1"/>
        </p:nvSpPr>
        <p:spPr bwMode="auto">
          <a:xfrm>
            <a:off x="3306763" y="2122488"/>
            <a:ext cx="2292350" cy="100488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3500" dirty="0">
                <a:solidFill>
                  <a:schemeClr val="bg1"/>
                </a:solidFill>
                <a:latin typeface="微软雅黑" panose="020B0503020204020204" pitchFamily="34" charset="-122"/>
                <a:ea typeface="微软雅黑" panose="020B0503020204020204" pitchFamily="34" charset="-122"/>
              </a:rPr>
              <a:t>THANKS</a:t>
            </a:r>
            <a:endParaRPr lang="zh-CN" altLang="en-US" sz="35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20"/>
          <p:cNvCxnSpPr/>
          <p:nvPr userDrawn="1"/>
        </p:nvCxnSpPr>
        <p:spPr>
          <a:xfrm>
            <a:off x="3524250" y="3051175"/>
            <a:ext cx="18796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页">
    <p:spTree>
      <p:nvGrpSpPr>
        <p:cNvPr id="1" name=""/>
        <p:cNvGrpSpPr/>
        <p:nvPr/>
      </p:nvGrpSpPr>
      <p:grpSpPr>
        <a:xfrm>
          <a:off x="0" y="0"/>
          <a:ext cx="0" cy="0"/>
          <a:chOff x="0" y="0"/>
          <a:chExt cx="0" cy="0"/>
        </a:xfrm>
      </p:grpSpPr>
      <p:sp>
        <p:nvSpPr>
          <p:cNvPr id="2" name="平行四边形 10"/>
          <p:cNvSpPr/>
          <p:nvPr userDrawn="1"/>
        </p:nvSpPr>
        <p:spPr>
          <a:xfrm>
            <a:off x="688975" y="0"/>
            <a:ext cx="3781425" cy="5143500"/>
          </a:xfrm>
          <a:prstGeom prst="parallelogram">
            <a:avLst>
              <a:gd name="adj" fmla="val 45408"/>
            </a:avLst>
          </a:prstGeom>
          <a:solidFill>
            <a:srgbClr val="7E3E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3" name="椭圆 2"/>
          <p:cNvSpPr/>
          <p:nvPr userDrawn="1"/>
        </p:nvSpPr>
        <p:spPr>
          <a:xfrm>
            <a:off x="1241425" y="1397000"/>
            <a:ext cx="2495550" cy="2495550"/>
          </a:xfrm>
          <a:prstGeom prst="ellipse">
            <a:avLst/>
          </a:prstGeom>
          <a:solidFill>
            <a:srgbClr val="4C4C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ln>
                <a:solidFill>
                  <a:srgbClr val="FF0000"/>
                </a:solidFill>
              </a:ln>
            </a:endParaRPr>
          </a:p>
        </p:txBody>
      </p:sp>
      <p:sp>
        <p:nvSpPr>
          <p:cNvPr id="4" name="矩形 3"/>
          <p:cNvSpPr/>
          <p:nvPr userDrawn="1"/>
        </p:nvSpPr>
        <p:spPr>
          <a:xfrm>
            <a:off x="4017963" y="2025650"/>
            <a:ext cx="46037" cy="1062038"/>
          </a:xfrm>
          <a:prstGeom prst="rect">
            <a:avLst/>
          </a:prstGeom>
          <a:solidFill>
            <a:srgbClr val="7E3E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cxnSp>
        <p:nvCxnSpPr>
          <p:cNvPr id="5" name="直接连接符 4"/>
          <p:cNvCxnSpPr/>
          <p:nvPr userDrawn="1"/>
        </p:nvCxnSpPr>
        <p:spPr>
          <a:xfrm>
            <a:off x="4135438" y="2027238"/>
            <a:ext cx="0" cy="1058862"/>
          </a:xfrm>
          <a:prstGeom prst="line">
            <a:avLst/>
          </a:prstGeom>
          <a:ln>
            <a:solidFill>
              <a:srgbClr val="7E3E80"/>
            </a:solidFill>
          </a:ln>
        </p:spPr>
        <p:style>
          <a:lnRef idx="1">
            <a:schemeClr val="accent1"/>
          </a:lnRef>
          <a:fillRef idx="0">
            <a:schemeClr val="accent1"/>
          </a:fillRef>
          <a:effectRef idx="0">
            <a:schemeClr val="accent1"/>
          </a:effectRef>
          <a:fontRef idx="minor">
            <a:schemeClr val="tx1"/>
          </a:fontRef>
        </p:style>
      </p:cxnSp>
      <p:sp>
        <p:nvSpPr>
          <p:cNvPr id="6" name="椭圆 6"/>
          <p:cNvSpPr/>
          <p:nvPr userDrawn="1"/>
        </p:nvSpPr>
        <p:spPr>
          <a:xfrm>
            <a:off x="1612900" y="1808163"/>
            <a:ext cx="1725613" cy="1725612"/>
          </a:xfrm>
          <a:prstGeom prst="ellipse">
            <a:avLst/>
          </a:prstGeom>
          <a:noFill/>
          <a:ln>
            <a:solidFill>
              <a:srgbClr val="7E3E8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ln>
                <a:solidFill>
                  <a:srgbClr val="FF0000"/>
                </a:solidFill>
              </a:ln>
            </a:endParaRPr>
          </a:p>
        </p:txBody>
      </p:sp>
      <p:sp>
        <p:nvSpPr>
          <p:cNvPr id="7" name="椭圆 8"/>
          <p:cNvSpPr/>
          <p:nvPr userDrawn="1"/>
        </p:nvSpPr>
        <p:spPr>
          <a:xfrm>
            <a:off x="1743075" y="1933575"/>
            <a:ext cx="1504950" cy="1504950"/>
          </a:xfrm>
          <a:prstGeom prst="ellipse">
            <a:avLst/>
          </a:prstGeom>
          <a:solidFill>
            <a:srgbClr val="7E3E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pic>
        <p:nvPicPr>
          <p:cNvPr id="8" name="Picture 11" descr="F:\博士帽.png"/>
          <p:cNvPicPr>
            <a:picLocks noChangeAspect="1" noChangeArrowheads="1"/>
          </p:cNvPicPr>
          <p:nvPr userDrawn="1"/>
        </p:nvPicPr>
        <p:blipFill>
          <a:blip r:embed="rId2"/>
          <a:srcRect/>
          <a:stretch>
            <a:fillRect/>
          </a:stretch>
        </p:blipFill>
        <p:spPr bwMode="auto">
          <a:xfrm>
            <a:off x="1743075" y="2419350"/>
            <a:ext cx="1466850" cy="615950"/>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矩形 2"/>
          <p:cNvSpPr/>
          <p:nvPr userDrawn="1"/>
        </p:nvSpPr>
        <p:spPr>
          <a:xfrm>
            <a:off x="0" y="249238"/>
            <a:ext cx="3209925" cy="217487"/>
          </a:xfrm>
          <a:prstGeom prst="rect">
            <a:avLst/>
          </a:prstGeom>
          <a:solidFill>
            <a:srgbClr val="7E3E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3" name="矩形 3"/>
          <p:cNvSpPr/>
          <p:nvPr userDrawn="1"/>
        </p:nvSpPr>
        <p:spPr>
          <a:xfrm>
            <a:off x="5934075" y="4829175"/>
            <a:ext cx="3209925" cy="200025"/>
          </a:xfrm>
          <a:prstGeom prst="rect">
            <a:avLst/>
          </a:prstGeom>
          <a:solidFill>
            <a:srgbClr val="7E3E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cxnSp>
        <p:nvCxnSpPr>
          <p:cNvPr id="4" name="直接连接符 9"/>
          <p:cNvCxnSpPr/>
          <p:nvPr userDrawn="1"/>
        </p:nvCxnSpPr>
        <p:spPr>
          <a:xfrm>
            <a:off x="5934075" y="4732338"/>
            <a:ext cx="3209925" cy="0"/>
          </a:xfrm>
          <a:prstGeom prst="line">
            <a:avLst/>
          </a:prstGeom>
          <a:ln>
            <a:solidFill>
              <a:srgbClr val="7E3E80"/>
            </a:solidFill>
          </a:ln>
        </p:spPr>
        <p:style>
          <a:lnRef idx="1">
            <a:schemeClr val="accent1"/>
          </a:lnRef>
          <a:fillRef idx="0">
            <a:schemeClr val="accent1"/>
          </a:fillRef>
          <a:effectRef idx="0">
            <a:schemeClr val="accent1"/>
          </a:effectRef>
          <a:fontRef idx="minor">
            <a:schemeClr val="tx1"/>
          </a:fontRef>
        </p:style>
      </p:cxnSp>
      <p:cxnSp>
        <p:nvCxnSpPr>
          <p:cNvPr id="5" name="直接连接符 10"/>
          <p:cNvCxnSpPr/>
          <p:nvPr userDrawn="1"/>
        </p:nvCxnSpPr>
        <p:spPr>
          <a:xfrm>
            <a:off x="0" y="152400"/>
            <a:ext cx="3209925" cy="0"/>
          </a:xfrm>
          <a:prstGeom prst="line">
            <a:avLst/>
          </a:prstGeom>
          <a:ln>
            <a:solidFill>
              <a:srgbClr val="8F77AD"/>
            </a:solidFill>
          </a:ln>
        </p:spPr>
        <p:style>
          <a:lnRef idx="1">
            <a:schemeClr val="accent1"/>
          </a:lnRef>
          <a:fillRef idx="0">
            <a:schemeClr val="accent1"/>
          </a:fillRef>
          <a:effectRef idx="0">
            <a:schemeClr val="accent1"/>
          </a:effectRef>
          <a:fontRef idx="minor">
            <a:schemeClr val="tx1"/>
          </a:fontRef>
        </p:style>
      </p:cxnSp>
      <p:sp>
        <p:nvSpPr>
          <p:cNvPr id="6" name="矩形 12"/>
          <p:cNvSpPr/>
          <p:nvPr userDrawn="1"/>
        </p:nvSpPr>
        <p:spPr>
          <a:xfrm>
            <a:off x="1943100" y="2200275"/>
            <a:ext cx="723900" cy="723900"/>
          </a:xfrm>
          <a:prstGeom prst="rect">
            <a:avLst/>
          </a:prstGeom>
          <a:solidFill>
            <a:srgbClr val="7E3E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pic>
        <p:nvPicPr>
          <p:cNvPr id="7" name="Picture 11" descr="F:\博士帽.png"/>
          <p:cNvPicPr>
            <a:picLocks noChangeAspect="1" noChangeArrowheads="1"/>
          </p:cNvPicPr>
          <p:nvPr userDrawn="1"/>
        </p:nvPicPr>
        <p:blipFill>
          <a:blip r:embed="rId2" cstate="print"/>
          <a:srcRect/>
          <a:stretch>
            <a:fillRect/>
          </a:stretch>
        </p:blipFill>
        <p:spPr bwMode="auto">
          <a:xfrm rot="19997626">
            <a:off x="1931988" y="2411413"/>
            <a:ext cx="776287" cy="325437"/>
          </a:xfrm>
          <a:prstGeom prst="rect">
            <a:avLst/>
          </a:prstGeom>
          <a:noFill/>
          <a:ln w="9525">
            <a:noFill/>
            <a:miter lim="800000"/>
            <a:headEnd/>
            <a:tailEnd/>
          </a:ln>
        </p:spPr>
      </p:pic>
      <p:sp>
        <p:nvSpPr>
          <p:cNvPr id="8" name="矩形 13"/>
          <p:cNvSpPr/>
          <p:nvPr userDrawn="1"/>
        </p:nvSpPr>
        <p:spPr>
          <a:xfrm>
            <a:off x="1914525" y="2162175"/>
            <a:ext cx="781050" cy="781050"/>
          </a:xfrm>
          <a:prstGeom prst="rect">
            <a:avLst/>
          </a:prstGeom>
          <a:noFill/>
          <a:ln w="6350">
            <a:solidFill>
              <a:srgbClr val="7E3E8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空白页">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节点角标">
    <p:spTree>
      <p:nvGrpSpPr>
        <p:cNvPr id="1" name=""/>
        <p:cNvGrpSpPr/>
        <p:nvPr/>
      </p:nvGrpSpPr>
      <p:grpSpPr>
        <a:xfrm>
          <a:off x="0" y="0"/>
          <a:ext cx="0" cy="0"/>
          <a:chOff x="0" y="0"/>
          <a:chExt cx="0" cy="0"/>
        </a:xfrm>
      </p:grpSpPr>
      <p:grpSp>
        <p:nvGrpSpPr>
          <p:cNvPr id="2" name="组合 21"/>
          <p:cNvGrpSpPr/>
          <p:nvPr userDrawn="1"/>
        </p:nvGrpSpPr>
        <p:grpSpPr bwMode="auto">
          <a:xfrm>
            <a:off x="469900" y="98425"/>
            <a:ext cx="50800" cy="457200"/>
            <a:chOff x="569842" y="98072"/>
            <a:chExt cx="116881" cy="1061155"/>
          </a:xfrm>
          <a:solidFill>
            <a:srgbClr val="B76FB9"/>
          </a:solidFill>
        </p:grpSpPr>
        <p:sp>
          <p:nvSpPr>
            <p:cNvPr id="3" name="矩形 2"/>
            <p:cNvSpPr/>
            <p:nvPr/>
          </p:nvSpPr>
          <p:spPr>
            <a:xfrm>
              <a:off x="569842" y="98072"/>
              <a:ext cx="47484" cy="10611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cxnSp>
          <p:nvCxnSpPr>
            <p:cNvPr id="4" name="直接连接符 3"/>
            <p:cNvCxnSpPr/>
            <p:nvPr/>
          </p:nvCxnSpPr>
          <p:spPr>
            <a:xfrm>
              <a:off x="686723" y="98072"/>
              <a:ext cx="0" cy="1061155"/>
            </a:xfrm>
            <a:prstGeom prst="line">
              <a:avLst/>
            </a:prstGeom>
            <a:grpFill/>
            <a:ln>
              <a:solidFill>
                <a:srgbClr val="8F77AD"/>
              </a:solidFill>
            </a:ln>
          </p:spPr>
          <p:style>
            <a:lnRef idx="1">
              <a:schemeClr val="accent1"/>
            </a:lnRef>
            <a:fillRef idx="0">
              <a:schemeClr val="accent1"/>
            </a:fillRef>
            <a:effectRef idx="0">
              <a:schemeClr val="accent1"/>
            </a:effectRef>
            <a:fontRef idx="minor">
              <a:schemeClr val="tx1"/>
            </a:fontRef>
          </p:style>
        </p:cxnSp>
      </p:grpSp>
      <p:grpSp>
        <p:nvGrpSpPr>
          <p:cNvPr id="5" name="组合 24"/>
          <p:cNvGrpSpPr/>
          <p:nvPr userDrawn="1"/>
        </p:nvGrpSpPr>
        <p:grpSpPr>
          <a:xfrm>
            <a:off x="8668" y="130020"/>
            <a:ext cx="420076" cy="419903"/>
            <a:chOff x="511087" y="873012"/>
            <a:chExt cx="1328865" cy="1328320"/>
          </a:xfrm>
          <a:solidFill>
            <a:srgbClr val="B76FB9"/>
          </a:solidFill>
        </p:grpSpPr>
        <p:sp>
          <p:nvSpPr>
            <p:cNvPr id="6" name="直角三角形 5"/>
            <p:cNvSpPr/>
            <p:nvPr/>
          </p:nvSpPr>
          <p:spPr>
            <a:xfrm rot="16200000">
              <a:off x="511629" y="874368"/>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7" name="直角三角形 6"/>
            <p:cNvSpPr/>
            <p:nvPr/>
          </p:nvSpPr>
          <p:spPr>
            <a:xfrm rot="16200000">
              <a:off x="511629" y="1205772"/>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8" name="直角三角形 7"/>
            <p:cNvSpPr/>
            <p:nvPr/>
          </p:nvSpPr>
          <p:spPr>
            <a:xfrm rot="16200000">
              <a:off x="844117" y="874368"/>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9" name="直角三角形 8"/>
            <p:cNvSpPr/>
            <p:nvPr/>
          </p:nvSpPr>
          <p:spPr>
            <a:xfrm rot="16200000">
              <a:off x="844117" y="1205772"/>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10" name="直角三角形 9"/>
            <p:cNvSpPr/>
            <p:nvPr/>
          </p:nvSpPr>
          <p:spPr>
            <a:xfrm rot="16200000">
              <a:off x="511087" y="1537442"/>
              <a:ext cx="663890" cy="66389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11" name="直角三角形 10"/>
            <p:cNvSpPr/>
            <p:nvPr/>
          </p:nvSpPr>
          <p:spPr>
            <a:xfrm rot="16200000">
              <a:off x="1176062" y="873012"/>
              <a:ext cx="663890" cy="66389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底部花纹">
    <p:spTree>
      <p:nvGrpSpPr>
        <p:cNvPr id="1" name=""/>
        <p:cNvGrpSpPr/>
        <p:nvPr/>
      </p:nvGrpSpPr>
      <p:grpSpPr>
        <a:xfrm>
          <a:off x="0" y="0"/>
          <a:ext cx="0" cy="0"/>
          <a:chOff x="0" y="0"/>
          <a:chExt cx="0" cy="0"/>
        </a:xfrm>
      </p:grpSpPr>
      <p:cxnSp>
        <p:nvCxnSpPr>
          <p:cNvPr id="2" name="直接连接符 18"/>
          <p:cNvCxnSpPr/>
          <p:nvPr userDrawn="1"/>
        </p:nvCxnSpPr>
        <p:spPr>
          <a:xfrm flipH="1" flipV="1">
            <a:off x="0" y="4467225"/>
            <a:ext cx="7343775" cy="676275"/>
          </a:xfrm>
          <a:prstGeom prst="line">
            <a:avLst/>
          </a:prstGeom>
          <a:ln>
            <a:solidFill>
              <a:srgbClr val="B76FB9"/>
            </a:solidFill>
          </a:ln>
        </p:spPr>
        <p:style>
          <a:lnRef idx="1">
            <a:schemeClr val="accent1"/>
          </a:lnRef>
          <a:fillRef idx="0">
            <a:schemeClr val="accent1"/>
          </a:fillRef>
          <a:effectRef idx="0">
            <a:schemeClr val="accent1"/>
          </a:effectRef>
          <a:fontRef idx="minor">
            <a:schemeClr val="tx1"/>
          </a:fontRef>
        </p:style>
      </p:cxnSp>
      <p:grpSp>
        <p:nvGrpSpPr>
          <p:cNvPr id="3" name="组合 8"/>
          <p:cNvGrpSpPr/>
          <p:nvPr userDrawn="1"/>
        </p:nvGrpSpPr>
        <p:grpSpPr bwMode="auto">
          <a:xfrm>
            <a:off x="22225" y="4437063"/>
            <a:ext cx="9153525" cy="728662"/>
            <a:chOff x="-695097" y="3554679"/>
            <a:chExt cx="12223376" cy="972992"/>
          </a:xfrm>
        </p:grpSpPr>
        <p:sp>
          <p:nvSpPr>
            <p:cNvPr id="4" name="任意多边形 20"/>
            <p:cNvSpPr/>
            <p:nvPr userDrawn="1"/>
          </p:nvSpPr>
          <p:spPr>
            <a:xfrm>
              <a:off x="-695097" y="3554679"/>
              <a:ext cx="12223376" cy="945435"/>
            </a:xfrm>
            <a:custGeom>
              <a:avLst/>
              <a:gdLst>
                <a:gd name="connsiteX0" fmla="*/ 0 w 12223376"/>
                <a:gd name="connsiteY0" fmla="*/ 1237129 h 1237129"/>
                <a:gd name="connsiteX1" fmla="*/ 12223376 w 12223376"/>
                <a:gd name="connsiteY1" fmla="*/ 1237129 h 1237129"/>
                <a:gd name="connsiteX2" fmla="*/ 9197788 w 12223376"/>
                <a:gd name="connsiteY2" fmla="*/ 0 h 1237129"/>
                <a:gd name="connsiteX3" fmla="*/ 0 w 12223376"/>
                <a:gd name="connsiteY3" fmla="*/ 1237129 h 1237129"/>
              </a:gdLst>
              <a:ahLst/>
              <a:cxnLst>
                <a:cxn ang="0">
                  <a:pos x="connsiteX0" y="connsiteY0"/>
                </a:cxn>
                <a:cxn ang="0">
                  <a:pos x="connsiteX1" y="connsiteY1"/>
                </a:cxn>
                <a:cxn ang="0">
                  <a:pos x="connsiteX2" y="connsiteY2"/>
                </a:cxn>
                <a:cxn ang="0">
                  <a:pos x="connsiteX3" y="connsiteY3"/>
                </a:cxn>
              </a:cxnLst>
              <a:rect l="l" t="t" r="r" b="b"/>
              <a:pathLst>
                <a:path w="12223376" h="1237129">
                  <a:moveTo>
                    <a:pt x="0" y="1237129"/>
                  </a:moveTo>
                  <a:lnTo>
                    <a:pt x="12223376" y="1237129"/>
                  </a:lnTo>
                  <a:lnTo>
                    <a:pt x="9197788" y="0"/>
                  </a:lnTo>
                  <a:lnTo>
                    <a:pt x="0" y="1237129"/>
                  </a:lnTo>
                  <a:close/>
                </a:path>
              </a:pathLst>
            </a:custGeom>
            <a:solidFill>
              <a:srgbClr val="7E3E8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5" name="任意多边形 21"/>
            <p:cNvSpPr/>
            <p:nvPr userDrawn="1"/>
          </p:nvSpPr>
          <p:spPr>
            <a:xfrm>
              <a:off x="2599236" y="3569517"/>
              <a:ext cx="6790058" cy="930597"/>
            </a:xfrm>
            <a:custGeom>
              <a:avLst/>
              <a:gdLst>
                <a:gd name="connsiteX0" fmla="*/ 5889812 w 6790765"/>
                <a:gd name="connsiteY0" fmla="*/ 0 h 1264023"/>
                <a:gd name="connsiteX1" fmla="*/ 5930153 w 6790765"/>
                <a:gd name="connsiteY1" fmla="*/ 40341 h 1264023"/>
                <a:gd name="connsiteX2" fmla="*/ 6790765 w 6790765"/>
                <a:gd name="connsiteY2" fmla="*/ 1264023 h 1264023"/>
                <a:gd name="connsiteX3" fmla="*/ 0 w 6790765"/>
                <a:gd name="connsiteY3" fmla="*/ 1264023 h 1264023"/>
                <a:gd name="connsiteX4" fmla="*/ 5889812 w 6790765"/>
                <a:gd name="connsiteY4" fmla="*/ 0 h 1264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0765" h="1264023">
                  <a:moveTo>
                    <a:pt x="5889812" y="0"/>
                  </a:moveTo>
                  <a:lnTo>
                    <a:pt x="5930153" y="40341"/>
                  </a:lnTo>
                  <a:lnTo>
                    <a:pt x="6790765" y="1264023"/>
                  </a:lnTo>
                  <a:lnTo>
                    <a:pt x="0" y="1264023"/>
                  </a:lnTo>
                  <a:lnTo>
                    <a:pt x="5889812" y="0"/>
                  </a:lnTo>
                  <a:close/>
                </a:path>
              </a:pathLst>
            </a:custGeom>
            <a:solidFill>
              <a:srgbClr val="B76FB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6" name="任意多边形 22"/>
            <p:cNvSpPr/>
            <p:nvPr userDrawn="1"/>
          </p:nvSpPr>
          <p:spPr>
            <a:xfrm>
              <a:off x="-682378" y="3749701"/>
              <a:ext cx="9359384" cy="777970"/>
            </a:xfrm>
            <a:custGeom>
              <a:avLst/>
              <a:gdLst>
                <a:gd name="connsiteX0" fmla="*/ 0 w 9359153"/>
                <a:gd name="connsiteY0" fmla="*/ 1116106 h 1129553"/>
                <a:gd name="connsiteX1" fmla="*/ 53788 w 9359153"/>
                <a:gd name="connsiteY1" fmla="*/ 1102659 h 1129553"/>
                <a:gd name="connsiteX2" fmla="*/ 4101353 w 9359153"/>
                <a:gd name="connsiteY2" fmla="*/ 0 h 1129553"/>
                <a:gd name="connsiteX3" fmla="*/ 9359153 w 9359153"/>
                <a:gd name="connsiteY3" fmla="*/ 1129553 h 1129553"/>
                <a:gd name="connsiteX4" fmla="*/ 0 w 9359153"/>
                <a:gd name="connsiteY4" fmla="*/ 1116106 h 1129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9153" h="1129553">
                  <a:moveTo>
                    <a:pt x="0" y="1116106"/>
                  </a:moveTo>
                  <a:lnTo>
                    <a:pt x="53788" y="1102659"/>
                  </a:lnTo>
                  <a:lnTo>
                    <a:pt x="4101353" y="0"/>
                  </a:lnTo>
                  <a:lnTo>
                    <a:pt x="9359153" y="1129553"/>
                  </a:lnTo>
                  <a:lnTo>
                    <a:pt x="0" y="1116106"/>
                  </a:lnTo>
                  <a:close/>
                </a:path>
              </a:pathLst>
            </a:custGeom>
            <a:solidFill>
              <a:srgbClr val="B76FB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grpSp>
      <p:cxnSp>
        <p:nvCxnSpPr>
          <p:cNvPr id="7" name="直接连接符 23"/>
          <p:cNvCxnSpPr/>
          <p:nvPr userDrawn="1"/>
        </p:nvCxnSpPr>
        <p:spPr>
          <a:xfrm flipV="1">
            <a:off x="7267575" y="661988"/>
            <a:ext cx="1876425" cy="4481512"/>
          </a:xfrm>
          <a:prstGeom prst="line">
            <a:avLst/>
          </a:prstGeom>
          <a:ln>
            <a:solidFill>
              <a:srgbClr val="B76FB9"/>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grpSp>
        <p:nvGrpSpPr>
          <p:cNvPr id="2" name="组合 21"/>
          <p:cNvGrpSpPr/>
          <p:nvPr userDrawn="1"/>
        </p:nvGrpSpPr>
        <p:grpSpPr bwMode="auto">
          <a:xfrm>
            <a:off x="469900" y="98425"/>
            <a:ext cx="50800" cy="457200"/>
            <a:chOff x="569842" y="98072"/>
            <a:chExt cx="116881" cy="1061155"/>
          </a:xfrm>
          <a:solidFill>
            <a:srgbClr val="8F77AD"/>
          </a:solidFill>
        </p:grpSpPr>
        <p:sp>
          <p:nvSpPr>
            <p:cNvPr id="3" name="矩形 66"/>
            <p:cNvSpPr/>
            <p:nvPr/>
          </p:nvSpPr>
          <p:spPr>
            <a:xfrm>
              <a:off x="569842" y="98072"/>
              <a:ext cx="47484" cy="1061155"/>
            </a:xfrm>
            <a:prstGeom prst="rect">
              <a:avLst/>
            </a:prstGeom>
            <a:solidFill>
              <a:srgbClr val="8F77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cxnSp>
          <p:nvCxnSpPr>
            <p:cNvPr id="4" name="直接连接符 67"/>
            <p:cNvCxnSpPr/>
            <p:nvPr/>
          </p:nvCxnSpPr>
          <p:spPr>
            <a:xfrm>
              <a:off x="686723" y="98072"/>
              <a:ext cx="0" cy="1061155"/>
            </a:xfrm>
            <a:prstGeom prst="line">
              <a:avLst/>
            </a:prstGeom>
            <a:grpFill/>
            <a:ln>
              <a:solidFill>
                <a:srgbClr val="8F77AD"/>
              </a:solidFill>
            </a:ln>
          </p:spPr>
          <p:style>
            <a:lnRef idx="1">
              <a:schemeClr val="accent1"/>
            </a:lnRef>
            <a:fillRef idx="0">
              <a:schemeClr val="accent1"/>
            </a:fillRef>
            <a:effectRef idx="0">
              <a:schemeClr val="accent1"/>
            </a:effectRef>
            <a:fontRef idx="minor">
              <a:schemeClr val="tx1"/>
            </a:fontRef>
          </p:style>
        </p:cxnSp>
      </p:grpSp>
      <p:grpSp>
        <p:nvGrpSpPr>
          <p:cNvPr id="5" name="组合 24"/>
          <p:cNvGrpSpPr/>
          <p:nvPr userDrawn="1"/>
        </p:nvGrpSpPr>
        <p:grpSpPr>
          <a:xfrm>
            <a:off x="8668" y="130020"/>
            <a:ext cx="420076" cy="419903"/>
            <a:chOff x="511087" y="873012"/>
            <a:chExt cx="1328865" cy="1328320"/>
          </a:xfrm>
          <a:solidFill>
            <a:srgbClr val="8F77AD"/>
          </a:solidFill>
        </p:grpSpPr>
        <p:sp>
          <p:nvSpPr>
            <p:cNvPr id="6" name="直角三角形 69"/>
            <p:cNvSpPr/>
            <p:nvPr/>
          </p:nvSpPr>
          <p:spPr>
            <a:xfrm rot="16200000">
              <a:off x="511629" y="874368"/>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7" name="直角三角形 70"/>
            <p:cNvSpPr/>
            <p:nvPr/>
          </p:nvSpPr>
          <p:spPr>
            <a:xfrm rot="16200000">
              <a:off x="511629" y="1205772"/>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8" name="直角三角形 71"/>
            <p:cNvSpPr/>
            <p:nvPr/>
          </p:nvSpPr>
          <p:spPr>
            <a:xfrm rot="16200000">
              <a:off x="844117" y="874368"/>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9" name="直角三角形 72"/>
            <p:cNvSpPr/>
            <p:nvPr/>
          </p:nvSpPr>
          <p:spPr>
            <a:xfrm rot="16200000">
              <a:off x="844117" y="1205772"/>
              <a:ext cx="331402" cy="33140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10" name="直角三角形 73"/>
            <p:cNvSpPr/>
            <p:nvPr/>
          </p:nvSpPr>
          <p:spPr>
            <a:xfrm rot="16200000">
              <a:off x="511087" y="1537442"/>
              <a:ext cx="663890" cy="66389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11" name="直角三角形 74"/>
            <p:cNvSpPr/>
            <p:nvPr/>
          </p:nvSpPr>
          <p:spPr>
            <a:xfrm rot="16200000">
              <a:off x="1176062" y="873012"/>
              <a:ext cx="663890" cy="66389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grpSp>
      <p:cxnSp>
        <p:nvCxnSpPr>
          <p:cNvPr id="12" name="直接连接符 85"/>
          <p:cNvCxnSpPr/>
          <p:nvPr userDrawn="1"/>
        </p:nvCxnSpPr>
        <p:spPr>
          <a:xfrm flipH="1" flipV="1">
            <a:off x="0" y="4467225"/>
            <a:ext cx="7343775" cy="676275"/>
          </a:xfrm>
          <a:prstGeom prst="line">
            <a:avLst/>
          </a:prstGeom>
          <a:ln>
            <a:solidFill>
              <a:srgbClr val="B76FB9"/>
            </a:solidFill>
          </a:ln>
        </p:spPr>
        <p:style>
          <a:lnRef idx="1">
            <a:schemeClr val="accent1"/>
          </a:lnRef>
          <a:fillRef idx="0">
            <a:schemeClr val="accent1"/>
          </a:fillRef>
          <a:effectRef idx="0">
            <a:schemeClr val="accent1"/>
          </a:effectRef>
          <a:fontRef idx="minor">
            <a:schemeClr val="tx1"/>
          </a:fontRef>
        </p:style>
      </p:cxnSp>
      <p:grpSp>
        <p:nvGrpSpPr>
          <p:cNvPr id="13" name="组合 8"/>
          <p:cNvGrpSpPr/>
          <p:nvPr userDrawn="1"/>
        </p:nvGrpSpPr>
        <p:grpSpPr bwMode="auto">
          <a:xfrm>
            <a:off x="22225" y="4437063"/>
            <a:ext cx="9153525" cy="728662"/>
            <a:chOff x="-695097" y="3554679"/>
            <a:chExt cx="12223376" cy="972992"/>
          </a:xfrm>
        </p:grpSpPr>
        <p:sp>
          <p:nvSpPr>
            <p:cNvPr id="14" name="任意多边形 87"/>
            <p:cNvSpPr/>
            <p:nvPr userDrawn="1"/>
          </p:nvSpPr>
          <p:spPr>
            <a:xfrm>
              <a:off x="-695097" y="3554679"/>
              <a:ext cx="12223376" cy="945435"/>
            </a:xfrm>
            <a:custGeom>
              <a:avLst/>
              <a:gdLst>
                <a:gd name="connsiteX0" fmla="*/ 0 w 12223376"/>
                <a:gd name="connsiteY0" fmla="*/ 1237129 h 1237129"/>
                <a:gd name="connsiteX1" fmla="*/ 12223376 w 12223376"/>
                <a:gd name="connsiteY1" fmla="*/ 1237129 h 1237129"/>
                <a:gd name="connsiteX2" fmla="*/ 9197788 w 12223376"/>
                <a:gd name="connsiteY2" fmla="*/ 0 h 1237129"/>
                <a:gd name="connsiteX3" fmla="*/ 0 w 12223376"/>
                <a:gd name="connsiteY3" fmla="*/ 1237129 h 1237129"/>
              </a:gdLst>
              <a:ahLst/>
              <a:cxnLst>
                <a:cxn ang="0">
                  <a:pos x="connsiteX0" y="connsiteY0"/>
                </a:cxn>
                <a:cxn ang="0">
                  <a:pos x="connsiteX1" y="connsiteY1"/>
                </a:cxn>
                <a:cxn ang="0">
                  <a:pos x="connsiteX2" y="connsiteY2"/>
                </a:cxn>
                <a:cxn ang="0">
                  <a:pos x="connsiteX3" y="connsiteY3"/>
                </a:cxn>
              </a:cxnLst>
              <a:rect l="l" t="t" r="r" b="b"/>
              <a:pathLst>
                <a:path w="12223376" h="1237129">
                  <a:moveTo>
                    <a:pt x="0" y="1237129"/>
                  </a:moveTo>
                  <a:lnTo>
                    <a:pt x="12223376" y="1237129"/>
                  </a:lnTo>
                  <a:lnTo>
                    <a:pt x="9197788" y="0"/>
                  </a:lnTo>
                  <a:lnTo>
                    <a:pt x="0" y="1237129"/>
                  </a:lnTo>
                  <a:close/>
                </a:path>
              </a:pathLst>
            </a:custGeom>
            <a:solidFill>
              <a:srgbClr val="7E3E8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15" name="任意多边形 88"/>
            <p:cNvSpPr/>
            <p:nvPr userDrawn="1"/>
          </p:nvSpPr>
          <p:spPr>
            <a:xfrm>
              <a:off x="2599236" y="3569517"/>
              <a:ext cx="6790058" cy="930597"/>
            </a:xfrm>
            <a:custGeom>
              <a:avLst/>
              <a:gdLst>
                <a:gd name="connsiteX0" fmla="*/ 5889812 w 6790765"/>
                <a:gd name="connsiteY0" fmla="*/ 0 h 1264023"/>
                <a:gd name="connsiteX1" fmla="*/ 5930153 w 6790765"/>
                <a:gd name="connsiteY1" fmla="*/ 40341 h 1264023"/>
                <a:gd name="connsiteX2" fmla="*/ 6790765 w 6790765"/>
                <a:gd name="connsiteY2" fmla="*/ 1264023 h 1264023"/>
                <a:gd name="connsiteX3" fmla="*/ 0 w 6790765"/>
                <a:gd name="connsiteY3" fmla="*/ 1264023 h 1264023"/>
                <a:gd name="connsiteX4" fmla="*/ 5889812 w 6790765"/>
                <a:gd name="connsiteY4" fmla="*/ 0 h 1264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0765" h="1264023">
                  <a:moveTo>
                    <a:pt x="5889812" y="0"/>
                  </a:moveTo>
                  <a:lnTo>
                    <a:pt x="5930153" y="40341"/>
                  </a:lnTo>
                  <a:lnTo>
                    <a:pt x="6790765" y="1264023"/>
                  </a:lnTo>
                  <a:lnTo>
                    <a:pt x="0" y="1264023"/>
                  </a:lnTo>
                  <a:lnTo>
                    <a:pt x="5889812" y="0"/>
                  </a:lnTo>
                  <a:close/>
                </a:path>
              </a:pathLst>
            </a:custGeom>
            <a:solidFill>
              <a:srgbClr val="B76FB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16" name="任意多边形 89"/>
            <p:cNvSpPr/>
            <p:nvPr userDrawn="1"/>
          </p:nvSpPr>
          <p:spPr>
            <a:xfrm>
              <a:off x="-682378" y="3749701"/>
              <a:ext cx="9359384" cy="777970"/>
            </a:xfrm>
            <a:custGeom>
              <a:avLst/>
              <a:gdLst>
                <a:gd name="connsiteX0" fmla="*/ 0 w 9359153"/>
                <a:gd name="connsiteY0" fmla="*/ 1116106 h 1129553"/>
                <a:gd name="connsiteX1" fmla="*/ 53788 w 9359153"/>
                <a:gd name="connsiteY1" fmla="*/ 1102659 h 1129553"/>
                <a:gd name="connsiteX2" fmla="*/ 4101353 w 9359153"/>
                <a:gd name="connsiteY2" fmla="*/ 0 h 1129553"/>
                <a:gd name="connsiteX3" fmla="*/ 9359153 w 9359153"/>
                <a:gd name="connsiteY3" fmla="*/ 1129553 h 1129553"/>
                <a:gd name="connsiteX4" fmla="*/ 0 w 9359153"/>
                <a:gd name="connsiteY4" fmla="*/ 1116106 h 1129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9153" h="1129553">
                  <a:moveTo>
                    <a:pt x="0" y="1116106"/>
                  </a:moveTo>
                  <a:lnTo>
                    <a:pt x="53788" y="1102659"/>
                  </a:lnTo>
                  <a:lnTo>
                    <a:pt x="4101353" y="0"/>
                  </a:lnTo>
                  <a:lnTo>
                    <a:pt x="9359153" y="1129553"/>
                  </a:lnTo>
                  <a:lnTo>
                    <a:pt x="0" y="1116106"/>
                  </a:lnTo>
                  <a:close/>
                </a:path>
              </a:pathLst>
            </a:custGeom>
            <a:solidFill>
              <a:srgbClr val="B76FB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grpSp>
      <p:cxnSp>
        <p:nvCxnSpPr>
          <p:cNvPr id="17" name="直接连接符 90"/>
          <p:cNvCxnSpPr/>
          <p:nvPr userDrawn="1"/>
        </p:nvCxnSpPr>
        <p:spPr>
          <a:xfrm flipV="1">
            <a:off x="7267575" y="661988"/>
            <a:ext cx="1876425" cy="4481512"/>
          </a:xfrm>
          <a:prstGeom prst="line">
            <a:avLst/>
          </a:prstGeom>
          <a:ln>
            <a:solidFill>
              <a:srgbClr val="B76FB9"/>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
        <p:nvSpPr>
          <p:cNvPr id="2" name="矩形 17"/>
          <p:cNvSpPr/>
          <p:nvPr userDrawn="1"/>
        </p:nvSpPr>
        <p:spPr>
          <a:xfrm>
            <a:off x="0" y="1757363"/>
            <a:ext cx="9144000" cy="1879600"/>
          </a:xfrm>
          <a:prstGeom prst="rect">
            <a:avLst/>
          </a:prstGeom>
          <a:solidFill>
            <a:srgbClr val="7E3E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3" name="椭圆 18"/>
          <p:cNvSpPr/>
          <p:nvPr userDrawn="1"/>
        </p:nvSpPr>
        <p:spPr>
          <a:xfrm>
            <a:off x="3203575" y="1325563"/>
            <a:ext cx="2495550" cy="2495550"/>
          </a:xfrm>
          <a:prstGeom prst="ellipse">
            <a:avLst/>
          </a:prstGeom>
          <a:solidFill>
            <a:srgbClr val="4C4C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sp>
        <p:nvSpPr>
          <p:cNvPr id="4" name="矩形 19"/>
          <p:cNvSpPr/>
          <p:nvPr userDrawn="1"/>
        </p:nvSpPr>
        <p:spPr bwMode="auto">
          <a:xfrm>
            <a:off x="3306763" y="2122488"/>
            <a:ext cx="2292350" cy="100488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3500" dirty="0">
                <a:solidFill>
                  <a:schemeClr val="bg1"/>
                </a:solidFill>
                <a:latin typeface="微软雅黑" panose="020B0503020204020204" pitchFamily="34" charset="-122"/>
                <a:ea typeface="微软雅黑" panose="020B0503020204020204" pitchFamily="34" charset="-122"/>
              </a:rPr>
              <a:t>THANKS</a:t>
            </a:r>
            <a:endParaRPr lang="zh-CN" altLang="en-US" sz="35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20"/>
          <p:cNvCxnSpPr/>
          <p:nvPr userDrawn="1"/>
        </p:nvCxnSpPr>
        <p:spPr>
          <a:xfrm>
            <a:off x="3524250" y="3051175"/>
            <a:ext cx="1879600" cy="0"/>
          </a:xfrm>
          <a:prstGeom prst="line">
            <a:avLst/>
          </a:prstGeom>
          <a:ln>
            <a:solidFill>
              <a:srgbClr val="B76FB9"/>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
        <p:nvSpPr>
          <p:cNvPr id="3" name="TextBox 2"/>
          <p:cNvSpPr txBox="1"/>
          <p:nvPr userDrawn="1"/>
        </p:nvSpPr>
        <p:spPr>
          <a:xfrm>
            <a:off x="395288" y="627063"/>
            <a:ext cx="6624637" cy="4154487"/>
          </a:xfrm>
          <a:prstGeom prst="rect">
            <a:avLst/>
          </a:prstGeom>
          <a:noFill/>
        </p:spPr>
        <p:txBody>
          <a:bodyPr>
            <a:spAutoFit/>
          </a:bodyPr>
          <a:lstStyle/>
          <a:p>
            <a:pPr>
              <a:lnSpc>
                <a:spcPct val="150000"/>
              </a:lnSpc>
              <a:defRPr/>
            </a:pPr>
            <a:endParaRPr lang="en-US" altLang="zh-CN" sz="2200" dirty="0">
              <a:solidFill>
                <a:schemeClr val="tx1"/>
              </a:solidFill>
              <a:latin typeface="黑体" panose="02010609060101010101" pitchFamily="2" charset="-122"/>
              <a:ea typeface="黑体" panose="02010609060101010101" pitchFamily="2" charset="-122"/>
            </a:endParaRPr>
          </a:p>
          <a:p>
            <a:pPr>
              <a:lnSpc>
                <a:spcPct val="150000"/>
              </a:lnSpc>
              <a:defRPr/>
            </a:pPr>
            <a:endParaRPr lang="en-US" altLang="zh-CN" sz="2200" dirty="0">
              <a:solidFill>
                <a:schemeClr val="tx1"/>
              </a:solidFill>
              <a:latin typeface="黑体" panose="02010609060101010101" pitchFamily="2" charset="-122"/>
              <a:ea typeface="黑体" panose="02010609060101010101" pitchFamily="2" charset="-122"/>
            </a:endParaRPr>
          </a:p>
          <a:p>
            <a:pPr>
              <a:lnSpc>
                <a:spcPct val="150000"/>
              </a:lnSpc>
              <a:defRPr/>
            </a:pPr>
            <a:endParaRPr lang="en-US" altLang="zh-CN" sz="2200" dirty="0">
              <a:solidFill>
                <a:schemeClr val="tx1"/>
              </a:solidFill>
              <a:latin typeface="黑体" panose="02010609060101010101" pitchFamily="2" charset="-122"/>
              <a:ea typeface="黑体" panose="02010609060101010101" pitchFamily="2" charset="-122"/>
            </a:endParaRPr>
          </a:p>
          <a:p>
            <a:pPr>
              <a:lnSpc>
                <a:spcPct val="150000"/>
              </a:lnSpc>
              <a:defRPr/>
            </a:pPr>
            <a:endParaRPr lang="en-US" altLang="zh-CN" sz="2200" dirty="0">
              <a:solidFill>
                <a:schemeClr val="tx1"/>
              </a:solidFill>
              <a:latin typeface="黑体" panose="02010609060101010101" pitchFamily="2" charset="-122"/>
              <a:ea typeface="黑体" panose="02010609060101010101" pitchFamily="2" charset="-122"/>
            </a:endParaRPr>
          </a:p>
          <a:p>
            <a:pPr>
              <a:lnSpc>
                <a:spcPct val="150000"/>
              </a:lnSpc>
              <a:defRPr/>
            </a:pPr>
            <a:endParaRPr lang="en-US" altLang="zh-CN" sz="2200" dirty="0">
              <a:solidFill>
                <a:schemeClr val="tx1"/>
              </a:solidFill>
              <a:latin typeface="黑体" panose="02010609060101010101" pitchFamily="2" charset="-122"/>
              <a:ea typeface="黑体" panose="02010609060101010101" pitchFamily="2" charset="-122"/>
            </a:endParaRPr>
          </a:p>
          <a:p>
            <a:pPr>
              <a:lnSpc>
                <a:spcPct val="150000"/>
              </a:lnSpc>
              <a:defRPr/>
            </a:pPr>
            <a:endParaRPr lang="en-US" altLang="zh-CN" sz="2200" dirty="0">
              <a:solidFill>
                <a:schemeClr val="tx1"/>
              </a:solidFill>
              <a:latin typeface="黑体" panose="02010609060101010101" pitchFamily="2" charset="-122"/>
              <a:ea typeface="黑体" panose="02010609060101010101" pitchFamily="2" charset="-122"/>
            </a:endParaRPr>
          </a:p>
          <a:p>
            <a:pPr>
              <a:lnSpc>
                <a:spcPct val="150000"/>
              </a:lnSpc>
              <a:defRPr/>
            </a:pPr>
            <a:endParaRPr lang="en-US" altLang="zh-CN" sz="2200" dirty="0">
              <a:solidFill>
                <a:schemeClr val="tx1"/>
              </a:solidFill>
              <a:latin typeface="黑体" panose="02010609060101010101" pitchFamily="2" charset="-122"/>
              <a:ea typeface="黑体" panose="02010609060101010101" pitchFamily="2" charset="-122"/>
            </a:endParaRPr>
          </a:p>
          <a:p>
            <a:pPr>
              <a:lnSpc>
                <a:spcPct val="150000"/>
              </a:lnSpc>
              <a:defRPr/>
            </a:pPr>
            <a:endParaRPr lang="en-US" altLang="zh-CN" sz="2200" dirty="0">
              <a:solidFill>
                <a:schemeClr val="tx1"/>
              </a:solidFill>
              <a:latin typeface="黑体" panose="02010609060101010101" pitchFamily="2" charset="-122"/>
              <a:ea typeface="黑体" panose="02010609060101010101" pitchFamily="2" charset="-122"/>
            </a:endParaRPr>
          </a:p>
        </p:txBody>
      </p:sp>
      <p:pic>
        <p:nvPicPr>
          <p:cNvPr id="5" name="图片 11"/>
          <p:cNvPicPr>
            <a:picLocks noChangeAspect="1"/>
          </p:cNvPicPr>
          <p:nvPr userDrawn="1"/>
        </p:nvPicPr>
        <p:blipFill>
          <a:blip r:embed="rId2">
            <a:clrChange>
              <a:clrFrom>
                <a:srgbClr val="1A2026"/>
              </a:clrFrom>
              <a:clrTo>
                <a:srgbClr val="1A2026">
                  <a:alpha val="0"/>
                </a:srgbClr>
              </a:clrTo>
            </a:clrChange>
          </a:blip>
          <a:srcRect l="46301" t="67529" b="9962"/>
          <a:stretch>
            <a:fillRect/>
          </a:stretch>
        </p:blipFill>
        <p:spPr bwMode="auto">
          <a:xfrm>
            <a:off x="7658100" y="4010025"/>
            <a:ext cx="1709738" cy="1133475"/>
          </a:xfrm>
          <a:prstGeom prst="rect">
            <a:avLst/>
          </a:prstGeom>
          <a:noFill/>
          <a:ln w="9525">
            <a:noFill/>
            <a:miter lim="800000"/>
            <a:headEnd/>
            <a:tailEnd/>
          </a:ln>
        </p:spPr>
      </p:pic>
      <p:grpSp>
        <p:nvGrpSpPr>
          <p:cNvPr id="6" name="组合 25"/>
          <p:cNvGrpSpPr/>
          <p:nvPr userDrawn="1"/>
        </p:nvGrpSpPr>
        <p:grpSpPr bwMode="auto">
          <a:xfrm>
            <a:off x="-98425" y="-139700"/>
            <a:ext cx="1316038" cy="1069975"/>
            <a:chOff x="-419101" y="-651218"/>
            <a:chExt cx="6413260" cy="5211985"/>
          </a:xfrm>
        </p:grpSpPr>
        <p:pic>
          <p:nvPicPr>
            <p:cNvPr id="7" name="图片 26"/>
            <p:cNvPicPr>
              <a:picLocks noChangeAspect="1"/>
            </p:cNvPicPr>
            <p:nvPr/>
          </p:nvPicPr>
          <p:blipFill>
            <a:blip r:embed="rId2">
              <a:clrChange>
                <a:clrFrom>
                  <a:srgbClr val="1A2026"/>
                </a:clrFrom>
                <a:clrTo>
                  <a:srgbClr val="1A2026">
                    <a:alpha val="0"/>
                  </a:srgbClr>
                </a:clrTo>
              </a:clrChange>
            </a:blip>
            <a:srcRect t="-2" b="40222"/>
            <a:stretch>
              <a:fillRect/>
            </a:stretch>
          </p:blipFill>
          <p:spPr bwMode="auto">
            <a:xfrm>
              <a:off x="-419101" y="-651218"/>
              <a:ext cx="5512501" cy="5211985"/>
            </a:xfrm>
            <a:prstGeom prst="rect">
              <a:avLst/>
            </a:prstGeom>
            <a:noFill/>
            <a:ln w="9525">
              <a:noFill/>
              <a:miter lim="800000"/>
              <a:headEnd/>
              <a:tailEnd/>
            </a:ln>
          </p:spPr>
        </p:pic>
        <p:grpSp>
          <p:nvGrpSpPr>
            <p:cNvPr id="8" name="组合 35"/>
            <p:cNvGrpSpPr/>
            <p:nvPr/>
          </p:nvGrpSpPr>
          <p:grpSpPr bwMode="auto">
            <a:xfrm>
              <a:off x="4578445" y="-24852"/>
              <a:ext cx="1415714" cy="1005285"/>
              <a:chOff x="4578445" y="-24852"/>
              <a:chExt cx="1415714" cy="1005285"/>
            </a:xfrm>
          </p:grpSpPr>
          <p:sp>
            <p:nvSpPr>
              <p:cNvPr id="9" name="等腰三角形 2"/>
              <p:cNvSpPr/>
              <p:nvPr/>
            </p:nvSpPr>
            <p:spPr>
              <a:xfrm>
                <a:off x="4578445" y="-17117"/>
                <a:ext cx="1415714" cy="997550"/>
              </a:xfrm>
              <a:custGeom>
                <a:avLst/>
                <a:gdLst>
                  <a:gd name="connsiteX0" fmla="*/ 0 w 1193673"/>
                  <a:gd name="connsiteY0" fmla="*/ 898506 h 898506"/>
                  <a:gd name="connsiteX1" fmla="*/ 596837 w 1193673"/>
                  <a:gd name="connsiteY1" fmla="*/ 0 h 898506"/>
                  <a:gd name="connsiteX2" fmla="*/ 1193673 w 1193673"/>
                  <a:gd name="connsiteY2" fmla="*/ 898506 h 898506"/>
                  <a:gd name="connsiteX3" fmla="*/ 0 w 1193673"/>
                  <a:gd name="connsiteY3" fmla="*/ 898506 h 898506"/>
                  <a:gd name="connsiteX0-1" fmla="*/ 0 w 1193673"/>
                  <a:gd name="connsiteY0-2" fmla="*/ 1477626 h 1477626"/>
                  <a:gd name="connsiteX1-3" fmla="*/ 429197 w 1193673"/>
                  <a:gd name="connsiteY1-4" fmla="*/ 0 h 1477626"/>
                  <a:gd name="connsiteX2-5" fmla="*/ 1193673 w 1193673"/>
                  <a:gd name="connsiteY2-6" fmla="*/ 1477626 h 1477626"/>
                  <a:gd name="connsiteX3-7" fmla="*/ 0 w 1193673"/>
                  <a:gd name="connsiteY3-8" fmla="*/ 1477626 h 1477626"/>
                  <a:gd name="connsiteX0-9" fmla="*/ 43243 w 764476"/>
                  <a:gd name="connsiteY0-10" fmla="*/ 951846 h 1477626"/>
                  <a:gd name="connsiteX1-11" fmla="*/ 0 w 764476"/>
                  <a:gd name="connsiteY1-12" fmla="*/ 0 h 1477626"/>
                  <a:gd name="connsiteX2-13" fmla="*/ 764476 w 764476"/>
                  <a:gd name="connsiteY2-14" fmla="*/ 1477626 h 1477626"/>
                  <a:gd name="connsiteX3-15" fmla="*/ 43243 w 764476"/>
                  <a:gd name="connsiteY3-16" fmla="*/ 951846 h 1477626"/>
                  <a:gd name="connsiteX0-17" fmla="*/ 50863 w 764476"/>
                  <a:gd name="connsiteY0-18" fmla="*/ 997566 h 1477626"/>
                  <a:gd name="connsiteX1-19" fmla="*/ 0 w 764476"/>
                  <a:gd name="connsiteY1-20" fmla="*/ 0 h 1477626"/>
                  <a:gd name="connsiteX2-21" fmla="*/ 764476 w 764476"/>
                  <a:gd name="connsiteY2-22" fmla="*/ 1477626 h 1477626"/>
                  <a:gd name="connsiteX3-23" fmla="*/ 50863 w 764476"/>
                  <a:gd name="connsiteY3-24" fmla="*/ 997566 h 1477626"/>
                  <a:gd name="connsiteX0-25" fmla="*/ 50863 w 1313116"/>
                  <a:gd name="connsiteY0-26" fmla="*/ 997566 h 997566"/>
                  <a:gd name="connsiteX1-27" fmla="*/ 0 w 1313116"/>
                  <a:gd name="connsiteY1-28" fmla="*/ 0 h 997566"/>
                  <a:gd name="connsiteX2-29" fmla="*/ 1313116 w 1313116"/>
                  <a:gd name="connsiteY2-30" fmla="*/ 266046 h 997566"/>
                  <a:gd name="connsiteX3-31" fmla="*/ 50863 w 1313116"/>
                  <a:gd name="connsiteY3-32" fmla="*/ 997566 h 997566"/>
                  <a:gd name="connsiteX0-33" fmla="*/ 50863 w 1343596"/>
                  <a:gd name="connsiteY0-34" fmla="*/ 997566 h 997566"/>
                  <a:gd name="connsiteX1-35" fmla="*/ 0 w 1343596"/>
                  <a:gd name="connsiteY1-36" fmla="*/ 0 h 997566"/>
                  <a:gd name="connsiteX2-37" fmla="*/ 1343596 w 1343596"/>
                  <a:gd name="connsiteY2-38" fmla="*/ 266046 h 997566"/>
                  <a:gd name="connsiteX3-39" fmla="*/ 50863 w 1343596"/>
                  <a:gd name="connsiteY3-40" fmla="*/ 997566 h 997566"/>
                </a:gdLst>
                <a:ahLst/>
                <a:cxnLst>
                  <a:cxn ang="0">
                    <a:pos x="connsiteX0-1" y="connsiteY0-2"/>
                  </a:cxn>
                  <a:cxn ang="0">
                    <a:pos x="connsiteX1-3" y="connsiteY1-4"/>
                  </a:cxn>
                  <a:cxn ang="0">
                    <a:pos x="connsiteX2-5" y="connsiteY2-6"/>
                  </a:cxn>
                  <a:cxn ang="0">
                    <a:pos x="connsiteX3-7" y="connsiteY3-8"/>
                  </a:cxn>
                </a:cxnLst>
                <a:rect l="l" t="t" r="r" b="b"/>
                <a:pathLst>
                  <a:path w="1343596" h="997566">
                    <a:moveTo>
                      <a:pt x="50863" y="997566"/>
                    </a:moveTo>
                    <a:lnTo>
                      <a:pt x="0" y="0"/>
                    </a:lnTo>
                    <a:lnTo>
                      <a:pt x="1343596" y="266046"/>
                    </a:lnTo>
                    <a:lnTo>
                      <a:pt x="50863" y="997566"/>
                    </a:lnTo>
                    <a:close/>
                  </a:path>
                </a:pathLst>
              </a:custGeom>
              <a:solidFill>
                <a:srgbClr val="04397B"/>
              </a:solidFill>
              <a:ln>
                <a:noFill/>
              </a:ln>
              <a:effectLst>
                <a:outerShdw blurRad="1270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p>
            </p:txBody>
          </p:sp>
          <p:sp>
            <p:nvSpPr>
              <p:cNvPr id="10" name="等腰三角形 2"/>
              <p:cNvSpPr/>
              <p:nvPr/>
            </p:nvSpPr>
            <p:spPr>
              <a:xfrm>
                <a:off x="4679017" y="-24852"/>
                <a:ext cx="1307403" cy="262924"/>
              </a:xfrm>
              <a:custGeom>
                <a:avLst/>
                <a:gdLst>
                  <a:gd name="connsiteX0" fmla="*/ 0 w 1193673"/>
                  <a:gd name="connsiteY0" fmla="*/ 898506 h 898506"/>
                  <a:gd name="connsiteX1" fmla="*/ 596837 w 1193673"/>
                  <a:gd name="connsiteY1" fmla="*/ 0 h 898506"/>
                  <a:gd name="connsiteX2" fmla="*/ 1193673 w 1193673"/>
                  <a:gd name="connsiteY2" fmla="*/ 898506 h 898506"/>
                  <a:gd name="connsiteX3" fmla="*/ 0 w 1193673"/>
                  <a:gd name="connsiteY3" fmla="*/ 898506 h 898506"/>
                  <a:gd name="connsiteX0-1" fmla="*/ 0 w 1193673"/>
                  <a:gd name="connsiteY0-2" fmla="*/ 1477626 h 1477626"/>
                  <a:gd name="connsiteX1-3" fmla="*/ 429197 w 1193673"/>
                  <a:gd name="connsiteY1-4" fmla="*/ 0 h 1477626"/>
                  <a:gd name="connsiteX2-5" fmla="*/ 1193673 w 1193673"/>
                  <a:gd name="connsiteY2-6" fmla="*/ 1477626 h 1477626"/>
                  <a:gd name="connsiteX3-7" fmla="*/ 0 w 1193673"/>
                  <a:gd name="connsiteY3-8" fmla="*/ 1477626 h 1477626"/>
                  <a:gd name="connsiteX0-9" fmla="*/ 43243 w 764476"/>
                  <a:gd name="connsiteY0-10" fmla="*/ 951846 h 1477626"/>
                  <a:gd name="connsiteX1-11" fmla="*/ 0 w 764476"/>
                  <a:gd name="connsiteY1-12" fmla="*/ 0 h 1477626"/>
                  <a:gd name="connsiteX2-13" fmla="*/ 764476 w 764476"/>
                  <a:gd name="connsiteY2-14" fmla="*/ 1477626 h 1477626"/>
                  <a:gd name="connsiteX3-15" fmla="*/ 43243 w 764476"/>
                  <a:gd name="connsiteY3-16" fmla="*/ 951846 h 1477626"/>
                  <a:gd name="connsiteX0-17" fmla="*/ 50863 w 764476"/>
                  <a:gd name="connsiteY0-18" fmla="*/ 997566 h 1477626"/>
                  <a:gd name="connsiteX1-19" fmla="*/ 0 w 764476"/>
                  <a:gd name="connsiteY1-20" fmla="*/ 0 h 1477626"/>
                  <a:gd name="connsiteX2-21" fmla="*/ 764476 w 764476"/>
                  <a:gd name="connsiteY2-22" fmla="*/ 1477626 h 1477626"/>
                  <a:gd name="connsiteX3-23" fmla="*/ 50863 w 764476"/>
                  <a:gd name="connsiteY3-24" fmla="*/ 997566 h 1477626"/>
                  <a:gd name="connsiteX0-25" fmla="*/ 50863 w 1313116"/>
                  <a:gd name="connsiteY0-26" fmla="*/ 997566 h 997566"/>
                  <a:gd name="connsiteX1-27" fmla="*/ 0 w 1313116"/>
                  <a:gd name="connsiteY1-28" fmla="*/ 0 h 997566"/>
                  <a:gd name="connsiteX2-29" fmla="*/ 1313116 w 1313116"/>
                  <a:gd name="connsiteY2-30" fmla="*/ 266046 h 997566"/>
                  <a:gd name="connsiteX3-31" fmla="*/ 50863 w 1313116"/>
                  <a:gd name="connsiteY3-32" fmla="*/ 997566 h 997566"/>
                  <a:gd name="connsiteX0-33" fmla="*/ 50863 w 1343596"/>
                  <a:gd name="connsiteY0-34" fmla="*/ 997566 h 997566"/>
                  <a:gd name="connsiteX1-35" fmla="*/ 0 w 1343596"/>
                  <a:gd name="connsiteY1-36" fmla="*/ 0 h 997566"/>
                  <a:gd name="connsiteX2-37" fmla="*/ 1343596 w 1343596"/>
                  <a:gd name="connsiteY2-38" fmla="*/ 266046 h 997566"/>
                  <a:gd name="connsiteX3-39" fmla="*/ 50863 w 1343596"/>
                  <a:gd name="connsiteY3-40" fmla="*/ 997566 h 997566"/>
                  <a:gd name="connsiteX0-41" fmla="*/ 355663 w 1648396"/>
                  <a:gd name="connsiteY0-42" fmla="*/ 974706 h 974706"/>
                  <a:gd name="connsiteX1-43" fmla="*/ 0 w 1648396"/>
                  <a:gd name="connsiteY1-44" fmla="*/ 0 h 974706"/>
                  <a:gd name="connsiteX2-45" fmla="*/ 1648396 w 1648396"/>
                  <a:gd name="connsiteY2-46" fmla="*/ 243186 h 974706"/>
                  <a:gd name="connsiteX3-47" fmla="*/ 355663 w 1648396"/>
                  <a:gd name="connsiteY3-48" fmla="*/ 974706 h 974706"/>
                  <a:gd name="connsiteX0-49" fmla="*/ 279463 w 1572196"/>
                  <a:gd name="connsiteY0-50" fmla="*/ 921366 h 921366"/>
                  <a:gd name="connsiteX1-51" fmla="*/ 0 w 1572196"/>
                  <a:gd name="connsiteY1-52" fmla="*/ 0 h 921366"/>
                  <a:gd name="connsiteX2-53" fmla="*/ 1572196 w 1572196"/>
                  <a:gd name="connsiteY2-54" fmla="*/ 189846 h 921366"/>
                  <a:gd name="connsiteX3-55" fmla="*/ 279463 w 1572196"/>
                  <a:gd name="connsiteY3-56" fmla="*/ 921366 h 921366"/>
                  <a:gd name="connsiteX0-57" fmla="*/ 279463 w 673036"/>
                  <a:gd name="connsiteY0-58" fmla="*/ 929640 h 929640"/>
                  <a:gd name="connsiteX1-59" fmla="*/ 0 w 673036"/>
                  <a:gd name="connsiteY1-60" fmla="*/ 8274 h 929640"/>
                  <a:gd name="connsiteX2-61" fmla="*/ 673036 w 673036"/>
                  <a:gd name="connsiteY2-62" fmla="*/ 0 h 929640"/>
                  <a:gd name="connsiteX3-63" fmla="*/ 279463 w 673036"/>
                  <a:gd name="connsiteY3-64" fmla="*/ 929640 h 929640"/>
                  <a:gd name="connsiteX0-65" fmla="*/ 1292923 w 1292923"/>
                  <a:gd name="connsiteY0-66" fmla="*/ 266700 h 266700"/>
                  <a:gd name="connsiteX1-67" fmla="*/ 0 w 1292923"/>
                  <a:gd name="connsiteY1-68" fmla="*/ 8274 h 266700"/>
                  <a:gd name="connsiteX2-69" fmla="*/ 673036 w 1292923"/>
                  <a:gd name="connsiteY2-70" fmla="*/ 0 h 266700"/>
                  <a:gd name="connsiteX3-71" fmla="*/ 1292923 w 1292923"/>
                  <a:gd name="connsiteY3-72" fmla="*/ 266700 h 266700"/>
                  <a:gd name="connsiteX0-73" fmla="*/ 1300543 w 1300543"/>
                  <a:gd name="connsiteY0-74" fmla="*/ 266700 h 266700"/>
                  <a:gd name="connsiteX1-75" fmla="*/ 0 w 1300543"/>
                  <a:gd name="connsiteY1-76" fmla="*/ 23514 h 266700"/>
                  <a:gd name="connsiteX2-77" fmla="*/ 680656 w 1300543"/>
                  <a:gd name="connsiteY2-78" fmla="*/ 0 h 266700"/>
                  <a:gd name="connsiteX3-79" fmla="*/ 1300543 w 1300543"/>
                  <a:gd name="connsiteY3-80" fmla="*/ 266700 h 266700"/>
                </a:gdLst>
                <a:ahLst/>
                <a:cxnLst>
                  <a:cxn ang="0">
                    <a:pos x="connsiteX0-1" y="connsiteY0-2"/>
                  </a:cxn>
                  <a:cxn ang="0">
                    <a:pos x="connsiteX1-3" y="connsiteY1-4"/>
                  </a:cxn>
                  <a:cxn ang="0">
                    <a:pos x="connsiteX2-5" y="connsiteY2-6"/>
                  </a:cxn>
                  <a:cxn ang="0">
                    <a:pos x="connsiteX3-7" y="connsiteY3-8"/>
                  </a:cxn>
                </a:cxnLst>
                <a:rect l="l" t="t" r="r" b="b"/>
                <a:pathLst>
                  <a:path w="1300543" h="266700">
                    <a:moveTo>
                      <a:pt x="1300543" y="266700"/>
                    </a:moveTo>
                    <a:lnTo>
                      <a:pt x="0" y="23514"/>
                    </a:lnTo>
                    <a:lnTo>
                      <a:pt x="680656" y="0"/>
                    </a:lnTo>
                    <a:lnTo>
                      <a:pt x="1300543" y="266700"/>
                    </a:lnTo>
                    <a:close/>
                  </a:path>
                </a:pathLst>
              </a:custGeom>
              <a:solidFill>
                <a:srgbClr val="01B1E2"/>
              </a:solidFill>
              <a:ln>
                <a:noFill/>
              </a:ln>
              <a:effectLst>
                <a:outerShdw blurRad="50800" dist="1016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dirty="0"/>
              </a:p>
            </p:txBody>
          </p:sp>
        </p:grpSp>
      </p:grpSp>
      <p:grpSp>
        <p:nvGrpSpPr>
          <p:cNvPr id="11" name="组合 2"/>
          <p:cNvGrpSpPr/>
          <p:nvPr userDrawn="1"/>
        </p:nvGrpSpPr>
        <p:grpSpPr bwMode="auto">
          <a:xfrm>
            <a:off x="1884363" y="4995863"/>
            <a:ext cx="5759450" cy="4762"/>
            <a:chOff x="0" y="4592805"/>
            <a:chExt cx="8098971" cy="5049"/>
          </a:xfrm>
        </p:grpSpPr>
        <p:cxnSp>
          <p:nvCxnSpPr>
            <p:cNvPr id="12" name="直接连接符 11"/>
            <p:cNvCxnSpPr/>
            <p:nvPr/>
          </p:nvCxnSpPr>
          <p:spPr>
            <a:xfrm>
              <a:off x="0" y="4592805"/>
              <a:ext cx="8098971" cy="0"/>
            </a:xfrm>
            <a:prstGeom prst="line">
              <a:avLst/>
            </a:prstGeom>
            <a:ln w="28575">
              <a:solidFill>
                <a:srgbClr val="07469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0" y="4597854"/>
              <a:ext cx="3991444" cy="0"/>
            </a:xfrm>
            <a:prstGeom prst="line">
              <a:avLst/>
            </a:prstGeom>
            <a:ln w="28575">
              <a:solidFill>
                <a:srgbClr val="0095DB"/>
              </a:solidFill>
            </a:ln>
          </p:spPr>
          <p:style>
            <a:lnRef idx="1">
              <a:schemeClr val="accent1"/>
            </a:lnRef>
            <a:fillRef idx="0">
              <a:schemeClr val="accent1"/>
            </a:fillRef>
            <a:effectRef idx="0">
              <a:schemeClr val="accent1"/>
            </a:effectRef>
            <a:fontRef idx="minor">
              <a:schemeClr val="tx1"/>
            </a:fontRef>
          </p:style>
        </p:cxnSp>
      </p:grpSp>
      <p:grpSp>
        <p:nvGrpSpPr>
          <p:cNvPr id="14" name="组合 2"/>
          <p:cNvGrpSpPr/>
          <p:nvPr userDrawn="1"/>
        </p:nvGrpSpPr>
        <p:grpSpPr bwMode="auto">
          <a:xfrm>
            <a:off x="1241425" y="138113"/>
            <a:ext cx="5759450" cy="4762"/>
            <a:chOff x="0" y="4592805"/>
            <a:chExt cx="8098971" cy="5049"/>
          </a:xfrm>
        </p:grpSpPr>
        <p:cxnSp>
          <p:nvCxnSpPr>
            <p:cNvPr id="15" name="直接连接符 14"/>
            <p:cNvCxnSpPr/>
            <p:nvPr/>
          </p:nvCxnSpPr>
          <p:spPr>
            <a:xfrm>
              <a:off x="0" y="4592805"/>
              <a:ext cx="8098971" cy="0"/>
            </a:xfrm>
            <a:prstGeom prst="line">
              <a:avLst/>
            </a:prstGeom>
            <a:ln w="28575">
              <a:solidFill>
                <a:srgbClr val="07469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0" y="4597854"/>
              <a:ext cx="3991444" cy="0"/>
            </a:xfrm>
            <a:prstGeom prst="line">
              <a:avLst/>
            </a:prstGeom>
            <a:ln w="28575">
              <a:solidFill>
                <a:srgbClr val="0095DB"/>
              </a:solidFill>
            </a:ln>
          </p:spPr>
          <p:style>
            <a:lnRef idx="1">
              <a:schemeClr val="accent1"/>
            </a:lnRef>
            <a:fillRef idx="0">
              <a:schemeClr val="accent1"/>
            </a:fillRef>
            <a:effectRef idx="0">
              <a:schemeClr val="accent1"/>
            </a:effectRef>
            <a:fontRef idx="minor">
              <a:schemeClr val="tx1"/>
            </a:fontRef>
          </p:style>
        </p:cxnSp>
      </p:grpSp>
      <p:sp>
        <p:nvSpPr>
          <p:cNvPr id="4" name="文本占位符 3"/>
          <p:cNvSpPr>
            <a:spLocks noGrp="1"/>
          </p:cNvSpPr>
          <p:nvPr>
            <p:ph type="body" sz="quarter" idx="10"/>
          </p:nvPr>
        </p:nvSpPr>
        <p:spPr>
          <a:xfrm>
            <a:off x="395290" y="627534"/>
            <a:ext cx="8353425" cy="4031779"/>
          </a:xfrm>
          <a:prstGeom prst="rect">
            <a:avLst/>
          </a:prstGeom>
        </p:spPr>
        <p:txBody>
          <a:bodyPr/>
          <a:lstStyle>
            <a:lvl1pPr marL="0" indent="539750" eaLnBrk="1" hangingPunct="1">
              <a:lnSpc>
                <a:spcPct val="150000"/>
              </a:lnSpc>
              <a:spcBef>
                <a:spcPts val="0"/>
              </a:spcBef>
              <a:buNone/>
              <a:defRPr sz="2200">
                <a:solidFill>
                  <a:schemeClr val="bg1"/>
                </a:solidFill>
                <a:latin typeface="黑体" panose="02010609060101010101" pitchFamily="2" charset="-122"/>
                <a:ea typeface="黑体" panose="02010609060101010101" pitchFamily="2" charset="-122"/>
              </a:defRPr>
            </a:lvl1pPr>
            <a:lvl2pPr>
              <a:lnSpc>
                <a:spcPct val="150000"/>
              </a:lnSpc>
              <a:buNone/>
              <a:defRPr sz="2200">
                <a:solidFill>
                  <a:srgbClr val="FFCC99"/>
                </a:solidFill>
                <a:latin typeface="黑体" panose="02010609060101010101" pitchFamily="2" charset="-122"/>
                <a:ea typeface="黑体" panose="02010609060101010101" pitchFamily="2" charset="-122"/>
              </a:defRPr>
            </a:lvl2pPr>
            <a:lvl3pPr>
              <a:lnSpc>
                <a:spcPct val="150000"/>
              </a:lnSpc>
              <a:buNone/>
              <a:defRPr sz="2200">
                <a:solidFill>
                  <a:srgbClr val="FFCC99"/>
                </a:solidFill>
                <a:latin typeface="黑体" panose="02010609060101010101" pitchFamily="2" charset="-122"/>
                <a:ea typeface="黑体" panose="02010609060101010101" pitchFamily="2" charset="-122"/>
              </a:defRPr>
            </a:lvl3pPr>
            <a:lvl4pPr>
              <a:lnSpc>
                <a:spcPct val="150000"/>
              </a:lnSpc>
              <a:buNone/>
              <a:defRPr sz="2200">
                <a:solidFill>
                  <a:srgbClr val="FFCC99"/>
                </a:solidFill>
                <a:latin typeface="黑体" panose="02010609060101010101" pitchFamily="2" charset="-122"/>
                <a:ea typeface="黑体" panose="02010609060101010101" pitchFamily="2" charset="-122"/>
              </a:defRPr>
            </a:lvl4pPr>
            <a:lvl5pPr>
              <a:lnSpc>
                <a:spcPct val="150000"/>
              </a:lnSpc>
              <a:buNone/>
              <a:defRPr sz="2200">
                <a:solidFill>
                  <a:srgbClr val="FFCC99"/>
                </a:solidFill>
                <a:latin typeface="黑体" panose="02010609060101010101" pitchFamily="2" charset="-122"/>
                <a:ea typeface="黑体" panose="02010609060101010101" pitchFamily="2" charset="-122"/>
              </a:defRPr>
            </a:lvl5pPr>
          </a:lstStyle>
          <a:p>
            <a:pPr lvl="0"/>
            <a:r>
              <a:rPr lang="zh-CN" altLang="en-US" dirty="0" smtClean="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transition>
    <p:zo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3" name="Freeform 6"/>
          <p:cNvSpPr/>
          <p:nvPr userDrawn="1"/>
        </p:nvSpPr>
        <p:spPr bwMode="auto">
          <a:xfrm>
            <a:off x="0" y="122238"/>
            <a:ext cx="358775" cy="433387"/>
          </a:xfrm>
          <a:custGeom>
            <a:avLst/>
            <a:gdLst>
              <a:gd name="T0" fmla="*/ 2147483647 w 682"/>
              <a:gd name="T1" fmla="*/ 2147483647 h 818"/>
              <a:gd name="T2" fmla="*/ 2147483647 w 682"/>
              <a:gd name="T3" fmla="*/ 2147483647 h 818"/>
              <a:gd name="T4" fmla="*/ 0 w 682"/>
              <a:gd name="T5" fmla="*/ 2147483647 h 818"/>
              <a:gd name="T6" fmla="*/ 0 w 682"/>
              <a:gd name="T7" fmla="*/ 2147483647 h 818"/>
              <a:gd name="T8" fmla="*/ 0 w 682"/>
              <a:gd name="T9" fmla="*/ 0 h 818"/>
              <a:gd name="T10" fmla="*/ 2147483647 w 682"/>
              <a:gd name="T11" fmla="*/ 2147483647 h 818"/>
              <a:gd name="T12" fmla="*/ 2147483647 w 682"/>
              <a:gd name="T13" fmla="*/ 2147483647 h 818"/>
              <a:gd name="T14" fmla="*/ 2147483647 w 682"/>
              <a:gd name="T15" fmla="*/ 2147483647 h 8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a:noFill/>
          </a:ln>
        </p:spPr>
        <p:txBody>
          <a:bodyPr lIns="68562" tIns="34281" rIns="68562" bIns="34281"/>
          <a:lstStyle/>
          <a:p>
            <a:pPr>
              <a:defRPr/>
            </a:pPr>
            <a:endParaRPr lang="zh-CN" altLang="en-US">
              <a:latin typeface="华文中宋" panose="02010600040101010101" pitchFamily="2" charset="-122"/>
              <a:ea typeface="华文中宋" panose="02010600040101010101" pitchFamily="2" charset="-122"/>
              <a:cs typeface="华文中宋" panose="02010600040101010101" pitchFamily="2" charset="-122"/>
            </a:endParaRPr>
          </a:p>
        </p:txBody>
      </p:sp>
      <p:sp>
        <p:nvSpPr>
          <p:cNvPr id="4" name="直接连接符 8"/>
          <p:cNvSpPr>
            <a:spLocks noChangeShapeType="1"/>
          </p:cNvSpPr>
          <p:nvPr userDrawn="1"/>
        </p:nvSpPr>
        <p:spPr bwMode="auto">
          <a:xfrm flipH="1">
            <a:off x="214313" y="561975"/>
            <a:ext cx="3097212" cy="0"/>
          </a:xfrm>
          <a:prstGeom prst="line">
            <a:avLst/>
          </a:prstGeom>
          <a:noFill/>
          <a:ln w="38100">
            <a:solidFill>
              <a:schemeClr val="bg1"/>
            </a:solidFill>
            <a:miter lim="800000"/>
          </a:ln>
        </p:spPr>
        <p:txBody>
          <a:bodyPr lIns="68562" tIns="34281" rIns="68562" bIns="34281"/>
          <a:lstStyle/>
          <a:p>
            <a:pPr>
              <a:defRPr/>
            </a:pPr>
            <a:endParaRPr lang="zh-CN" altLang="en-US">
              <a:latin typeface="华文中宋" panose="02010600040101010101" pitchFamily="2" charset="-122"/>
              <a:ea typeface="华文中宋" panose="02010600040101010101" pitchFamily="2" charset="-122"/>
              <a:cs typeface="华文中宋" panose="02010600040101010101" pitchFamily="2" charset="-122"/>
            </a:endParaRPr>
          </a:p>
        </p:txBody>
      </p:sp>
      <p:sp>
        <p:nvSpPr>
          <p:cNvPr id="5" name="Rectangle 7"/>
          <p:cNvSpPr>
            <a:spLocks noChangeArrowheads="1"/>
          </p:cNvSpPr>
          <p:nvPr userDrawn="1"/>
        </p:nvSpPr>
        <p:spPr bwMode="auto">
          <a:xfrm>
            <a:off x="0" y="523875"/>
            <a:ext cx="215900" cy="71438"/>
          </a:xfrm>
          <a:prstGeom prst="rect">
            <a:avLst/>
          </a:prstGeom>
          <a:solidFill>
            <a:schemeClr val="bg1"/>
          </a:solidFill>
          <a:ln>
            <a:noFill/>
          </a:ln>
        </p:spPr>
        <p:txBody>
          <a:bodyPr wrap="none" lIns="68562" tIns="34281" rIns="68562" bIns="34281"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defRPr/>
            </a:pPr>
            <a:endParaRPr lang="zh-CN" altLang="zh-CN" sz="1800" smtClean="0">
              <a:solidFill>
                <a:srgbClr val="000000"/>
              </a:solidFill>
              <a:latin typeface="微软雅黑" panose="020B0503020204020204" pitchFamily="34" charset="-122"/>
              <a:ea typeface="微软雅黑" panose="020B0503020204020204" pitchFamily="34" charset="-122"/>
              <a:cs typeface="华文中宋" panose="02010600040101010101" pitchFamily="2" charset="-122"/>
              <a:sym typeface="宋体" panose="02010600030101010101" pitchFamily="2" charset="-122"/>
            </a:endParaRPr>
          </a:p>
        </p:txBody>
      </p:sp>
      <p:pic>
        <p:nvPicPr>
          <p:cNvPr id="6" name="图片 5" descr="Cdel02.gif"/>
          <p:cNvPicPr>
            <a:picLocks noChangeAspect="1"/>
          </p:cNvPicPr>
          <p:nvPr userDrawn="1"/>
        </p:nvPicPr>
        <p:blipFill>
          <a:blip r:embed="rId2"/>
          <a:stretch>
            <a:fillRect/>
          </a:stretch>
        </p:blipFill>
        <p:spPr>
          <a:xfrm>
            <a:off x="7162800" y="142875"/>
            <a:ext cx="1885950" cy="412750"/>
          </a:xfrm>
          <a:prstGeom prst="rect">
            <a:avLst/>
          </a:prstGeom>
          <a:ln>
            <a:noFill/>
          </a:ln>
          <a:effectLst>
            <a:outerShdw blurRad="50800" dist="38100" dir="5400000" algn="t" rotWithShape="0">
              <a:prstClr val="black">
                <a:alpha val="40000"/>
              </a:prstClr>
            </a:outerShdw>
          </a:effectLst>
        </p:spPr>
      </p:pic>
      <p:sp>
        <p:nvSpPr>
          <p:cNvPr id="7" name="标题 1"/>
          <p:cNvSpPr>
            <a:spLocks noGrp="1"/>
          </p:cNvSpPr>
          <p:nvPr>
            <p:ph type="title"/>
          </p:nvPr>
        </p:nvSpPr>
        <p:spPr>
          <a:xfrm>
            <a:off x="454475" y="122635"/>
            <a:ext cx="8229957" cy="476250"/>
          </a:xfrm>
          <a:prstGeom prst="rect">
            <a:avLst/>
          </a:prstGeom>
        </p:spPr>
        <p:txBody>
          <a:bodyPr lIns="68562" tIns="34281" rIns="68562" bIns="34281"/>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3" name="Freeform 6"/>
          <p:cNvSpPr/>
          <p:nvPr userDrawn="1"/>
        </p:nvSpPr>
        <p:spPr bwMode="auto">
          <a:xfrm>
            <a:off x="0" y="122238"/>
            <a:ext cx="358775" cy="433387"/>
          </a:xfrm>
          <a:custGeom>
            <a:avLst/>
            <a:gdLst>
              <a:gd name="T0" fmla="*/ 2147483647 w 682"/>
              <a:gd name="T1" fmla="*/ 2147483647 h 818"/>
              <a:gd name="T2" fmla="*/ 2147483647 w 682"/>
              <a:gd name="T3" fmla="*/ 2147483647 h 818"/>
              <a:gd name="T4" fmla="*/ 0 w 682"/>
              <a:gd name="T5" fmla="*/ 2147483647 h 818"/>
              <a:gd name="T6" fmla="*/ 0 w 682"/>
              <a:gd name="T7" fmla="*/ 2147483647 h 818"/>
              <a:gd name="T8" fmla="*/ 0 w 682"/>
              <a:gd name="T9" fmla="*/ 0 h 818"/>
              <a:gd name="T10" fmla="*/ 2147483647 w 682"/>
              <a:gd name="T11" fmla="*/ 2147483647 h 818"/>
              <a:gd name="T12" fmla="*/ 2147483647 w 682"/>
              <a:gd name="T13" fmla="*/ 2147483647 h 818"/>
              <a:gd name="T14" fmla="*/ 2147483647 w 682"/>
              <a:gd name="T15" fmla="*/ 2147483647 h 8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2" h="818">
                <a:moveTo>
                  <a:pt x="610" y="466"/>
                </a:moveTo>
                <a:lnTo>
                  <a:pt x="354" y="614"/>
                </a:lnTo>
                <a:lnTo>
                  <a:pt x="0" y="818"/>
                </a:lnTo>
                <a:lnTo>
                  <a:pt x="0" y="409"/>
                </a:lnTo>
                <a:lnTo>
                  <a:pt x="0" y="0"/>
                </a:lnTo>
                <a:lnTo>
                  <a:pt x="354" y="205"/>
                </a:lnTo>
                <a:cubicBezTo>
                  <a:pt x="436" y="252"/>
                  <a:pt x="518" y="299"/>
                  <a:pt x="600" y="347"/>
                </a:cubicBezTo>
                <a:cubicBezTo>
                  <a:pt x="682" y="388"/>
                  <a:pt x="668" y="427"/>
                  <a:pt x="610" y="466"/>
                </a:cubicBezTo>
                <a:close/>
              </a:path>
            </a:pathLst>
          </a:custGeom>
          <a:solidFill>
            <a:schemeClr val="bg1"/>
          </a:solidFill>
          <a:ln>
            <a:noFill/>
          </a:ln>
        </p:spPr>
        <p:txBody>
          <a:bodyPr lIns="68562" tIns="34281" rIns="68562" bIns="34281"/>
          <a:lstStyle/>
          <a:p>
            <a:pPr>
              <a:defRPr/>
            </a:pPr>
            <a:endParaRPr lang="zh-CN" altLang="en-US">
              <a:latin typeface="华文中宋" panose="02010600040101010101" pitchFamily="2" charset="-122"/>
              <a:ea typeface="华文中宋" panose="02010600040101010101" pitchFamily="2" charset="-122"/>
              <a:cs typeface="华文中宋" panose="02010600040101010101" pitchFamily="2" charset="-122"/>
            </a:endParaRPr>
          </a:p>
        </p:txBody>
      </p:sp>
      <p:sp>
        <p:nvSpPr>
          <p:cNvPr id="4" name="直接连接符 8"/>
          <p:cNvSpPr>
            <a:spLocks noChangeShapeType="1"/>
          </p:cNvSpPr>
          <p:nvPr userDrawn="1"/>
        </p:nvSpPr>
        <p:spPr bwMode="auto">
          <a:xfrm flipH="1">
            <a:off x="214313" y="561975"/>
            <a:ext cx="3097212" cy="0"/>
          </a:xfrm>
          <a:prstGeom prst="line">
            <a:avLst/>
          </a:prstGeom>
          <a:noFill/>
          <a:ln w="38100">
            <a:solidFill>
              <a:schemeClr val="bg1"/>
            </a:solidFill>
            <a:miter lim="800000"/>
          </a:ln>
        </p:spPr>
        <p:txBody>
          <a:bodyPr lIns="68562" tIns="34281" rIns="68562" bIns="34281"/>
          <a:lstStyle/>
          <a:p>
            <a:pPr>
              <a:defRPr/>
            </a:pPr>
            <a:endParaRPr lang="zh-CN" altLang="en-US">
              <a:latin typeface="华文中宋" panose="02010600040101010101" pitchFamily="2" charset="-122"/>
              <a:ea typeface="华文中宋" panose="02010600040101010101" pitchFamily="2" charset="-122"/>
              <a:cs typeface="华文中宋" panose="02010600040101010101" pitchFamily="2" charset="-122"/>
            </a:endParaRPr>
          </a:p>
        </p:txBody>
      </p:sp>
      <p:sp>
        <p:nvSpPr>
          <p:cNvPr id="5" name="Rectangle 7"/>
          <p:cNvSpPr>
            <a:spLocks noChangeArrowheads="1"/>
          </p:cNvSpPr>
          <p:nvPr userDrawn="1"/>
        </p:nvSpPr>
        <p:spPr bwMode="auto">
          <a:xfrm>
            <a:off x="0" y="523875"/>
            <a:ext cx="215900" cy="71438"/>
          </a:xfrm>
          <a:prstGeom prst="rect">
            <a:avLst/>
          </a:prstGeom>
          <a:solidFill>
            <a:schemeClr val="bg1"/>
          </a:solidFill>
          <a:ln>
            <a:noFill/>
          </a:ln>
        </p:spPr>
        <p:txBody>
          <a:bodyPr wrap="none" lIns="68562" tIns="34281" rIns="68562" bIns="34281"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defRPr/>
            </a:pPr>
            <a:endParaRPr lang="zh-CN" altLang="zh-CN" sz="1800" smtClean="0">
              <a:solidFill>
                <a:srgbClr val="000000"/>
              </a:solidFill>
              <a:latin typeface="微软雅黑" panose="020B0503020204020204" pitchFamily="34" charset="-122"/>
              <a:ea typeface="微软雅黑" panose="020B0503020204020204" pitchFamily="34" charset="-122"/>
              <a:cs typeface="华文中宋" panose="02010600040101010101" pitchFamily="2" charset="-122"/>
              <a:sym typeface="宋体" panose="02010600030101010101" pitchFamily="2" charset="-122"/>
            </a:endParaRPr>
          </a:p>
        </p:txBody>
      </p:sp>
      <p:pic>
        <p:nvPicPr>
          <p:cNvPr id="6" name="图片 5" descr="Cdel02.gif"/>
          <p:cNvPicPr>
            <a:picLocks noChangeAspect="1"/>
          </p:cNvPicPr>
          <p:nvPr userDrawn="1"/>
        </p:nvPicPr>
        <p:blipFill>
          <a:blip r:embed="rId2"/>
          <a:stretch>
            <a:fillRect/>
          </a:stretch>
        </p:blipFill>
        <p:spPr>
          <a:xfrm>
            <a:off x="7162800" y="142875"/>
            <a:ext cx="1885950" cy="412750"/>
          </a:xfrm>
          <a:prstGeom prst="rect">
            <a:avLst/>
          </a:prstGeom>
          <a:ln>
            <a:noFill/>
          </a:ln>
          <a:effectLst>
            <a:outerShdw blurRad="50800" dist="38100" dir="5400000" algn="t" rotWithShape="0">
              <a:prstClr val="black">
                <a:alpha val="40000"/>
              </a:prstClr>
            </a:outerShdw>
          </a:effectLst>
        </p:spPr>
      </p:pic>
      <p:sp>
        <p:nvSpPr>
          <p:cNvPr id="7" name="标题 1"/>
          <p:cNvSpPr>
            <a:spLocks noGrp="1"/>
          </p:cNvSpPr>
          <p:nvPr>
            <p:ph type="title"/>
          </p:nvPr>
        </p:nvSpPr>
        <p:spPr>
          <a:xfrm>
            <a:off x="454475" y="122635"/>
            <a:ext cx="8229957" cy="476250"/>
          </a:xfrm>
          <a:prstGeom prst="rect">
            <a:avLst/>
          </a:prstGeom>
        </p:spPr>
        <p:txBody>
          <a:bodyPr lIns="68562" tIns="34281" rIns="68562" bIns="34281"/>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4C4C4C"/>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iming>
    <p:tnLst>
      <p:par>
        <p:cTn id="1" dur="indefinite" restart="never" nodeType="tmRoot"/>
      </p:par>
    </p:tnLst>
  </p:timing>
  <p:txStyles>
    <p:titleStyle>
      <a:lvl1pPr algn="ctr" defTabSz="685800" rtl="0" eaLnBrk="0" fontAlgn="base" hangingPunct="0">
        <a:spcBef>
          <a:spcPct val="0"/>
        </a:spcBef>
        <a:spcAft>
          <a:spcPct val="0"/>
        </a:spcAft>
        <a:defRPr sz="3300" kern="1200">
          <a:solidFill>
            <a:schemeClr val="tx1"/>
          </a:solidFill>
          <a:latin typeface="+mj-lt"/>
          <a:ea typeface="+mj-ea"/>
          <a:cs typeface="+mj-cs"/>
        </a:defRPr>
      </a:lvl1pPr>
      <a:lvl2pPr algn="ctr" defTabSz="685800" rtl="0" eaLnBrk="0" fontAlgn="base" hangingPunct="0">
        <a:spcBef>
          <a:spcPct val="0"/>
        </a:spcBef>
        <a:spcAft>
          <a:spcPct val="0"/>
        </a:spcAft>
        <a:defRPr sz="3300">
          <a:solidFill>
            <a:schemeClr val="tx1"/>
          </a:solidFill>
          <a:latin typeface="Calibri" panose="020F0502020204030204" pitchFamily="34" charset="0"/>
          <a:ea typeface="宋体" panose="02010600030101010101" pitchFamily="2" charset="-122"/>
        </a:defRPr>
      </a:lvl2pPr>
      <a:lvl3pPr algn="ctr" defTabSz="685800" rtl="0" eaLnBrk="0" fontAlgn="base" hangingPunct="0">
        <a:spcBef>
          <a:spcPct val="0"/>
        </a:spcBef>
        <a:spcAft>
          <a:spcPct val="0"/>
        </a:spcAft>
        <a:defRPr sz="3300">
          <a:solidFill>
            <a:schemeClr val="tx1"/>
          </a:solidFill>
          <a:latin typeface="Calibri" panose="020F0502020204030204" pitchFamily="34" charset="0"/>
          <a:ea typeface="宋体" panose="02010600030101010101" pitchFamily="2" charset="-122"/>
        </a:defRPr>
      </a:lvl3pPr>
      <a:lvl4pPr algn="ctr" defTabSz="685800" rtl="0" eaLnBrk="0" fontAlgn="base" hangingPunct="0">
        <a:spcBef>
          <a:spcPct val="0"/>
        </a:spcBef>
        <a:spcAft>
          <a:spcPct val="0"/>
        </a:spcAft>
        <a:defRPr sz="3300">
          <a:solidFill>
            <a:schemeClr val="tx1"/>
          </a:solidFill>
          <a:latin typeface="Calibri" panose="020F0502020204030204" pitchFamily="34" charset="0"/>
          <a:ea typeface="宋体" panose="02010600030101010101" pitchFamily="2" charset="-122"/>
        </a:defRPr>
      </a:lvl4pPr>
      <a:lvl5pPr algn="ctr" defTabSz="685800" rtl="0" eaLnBrk="0" fontAlgn="base" hangingPunct="0">
        <a:spcBef>
          <a:spcPct val="0"/>
        </a:spcBef>
        <a:spcAft>
          <a:spcPct val="0"/>
        </a:spcAft>
        <a:defRPr sz="3300">
          <a:solidFill>
            <a:schemeClr val="tx1"/>
          </a:solidFill>
          <a:latin typeface="Calibri" panose="020F0502020204030204" pitchFamily="34" charset="0"/>
          <a:ea typeface="宋体" panose="02010600030101010101" pitchFamily="2" charset="-122"/>
        </a:defRPr>
      </a:lvl5pPr>
      <a:lvl6pPr marL="457200" algn="ctr" defTabSz="685800" rtl="0" fontAlgn="base">
        <a:spcBef>
          <a:spcPct val="0"/>
        </a:spcBef>
        <a:spcAft>
          <a:spcPct val="0"/>
        </a:spcAft>
        <a:defRPr sz="3300">
          <a:solidFill>
            <a:schemeClr val="tx1"/>
          </a:solidFill>
          <a:latin typeface="Calibri" panose="020F0502020204030204" pitchFamily="34" charset="0"/>
          <a:ea typeface="宋体" panose="02010600030101010101" pitchFamily="2" charset="-122"/>
        </a:defRPr>
      </a:lvl6pPr>
      <a:lvl7pPr marL="914400" algn="ctr" defTabSz="685800" rtl="0" fontAlgn="base">
        <a:spcBef>
          <a:spcPct val="0"/>
        </a:spcBef>
        <a:spcAft>
          <a:spcPct val="0"/>
        </a:spcAft>
        <a:defRPr sz="3300">
          <a:solidFill>
            <a:schemeClr val="tx1"/>
          </a:solidFill>
          <a:latin typeface="Calibri" panose="020F0502020204030204" pitchFamily="34" charset="0"/>
          <a:ea typeface="宋体" panose="02010600030101010101" pitchFamily="2" charset="-122"/>
        </a:defRPr>
      </a:lvl7pPr>
      <a:lvl8pPr marL="1371600" algn="ctr" defTabSz="685800" rtl="0" fontAlgn="base">
        <a:spcBef>
          <a:spcPct val="0"/>
        </a:spcBef>
        <a:spcAft>
          <a:spcPct val="0"/>
        </a:spcAft>
        <a:defRPr sz="3300">
          <a:solidFill>
            <a:schemeClr val="tx1"/>
          </a:solidFill>
          <a:latin typeface="Calibri" panose="020F0502020204030204" pitchFamily="34" charset="0"/>
          <a:ea typeface="宋体" panose="02010600030101010101" pitchFamily="2" charset="-122"/>
        </a:defRPr>
      </a:lvl8pPr>
      <a:lvl9pPr marL="1828800" algn="ctr" defTabSz="685800" rtl="0" fontAlgn="base">
        <a:spcBef>
          <a:spcPct val="0"/>
        </a:spcBef>
        <a:spcAft>
          <a:spcPct val="0"/>
        </a:spcAft>
        <a:defRPr sz="3300">
          <a:solidFill>
            <a:schemeClr val="tx1"/>
          </a:solidFill>
          <a:latin typeface="Calibri" panose="020F0502020204030204" pitchFamily="34" charset="0"/>
          <a:ea typeface="宋体" panose="02010600030101010101" pitchFamily="2" charset="-122"/>
        </a:defRPr>
      </a:lvl9pPr>
    </p:titleStyle>
    <p:bodyStyle>
      <a:lvl1pPr marL="257175" indent="-257175" algn="l" defTabSz="6858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200150" indent="-171450" algn="l" defTabSz="6858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bwMode="auto">
          <a:xfrm>
            <a:off x="3568700" y="2069148"/>
            <a:ext cx="4156075" cy="1004887"/>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zh-CN" sz="4400" b="1">
                <a:solidFill>
                  <a:schemeClr val="bg1"/>
                </a:solidFill>
                <a:latin typeface="微软雅黑" panose="020B0503020204020204" pitchFamily="34" charset="-122"/>
                <a:ea typeface="微软雅黑" panose="020B0503020204020204" pitchFamily="34" charset="-122"/>
              </a:rPr>
              <a:t>标准成本法</a:t>
            </a:r>
            <a:endParaRPr lang="zh-CN" altLang="zh-CN" sz="44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a:off x="2808288" y="3492500"/>
            <a:ext cx="4371975" cy="0"/>
          </a:xfrm>
          <a:prstGeom prst="line">
            <a:avLst/>
          </a:prstGeom>
          <a:ln>
            <a:solidFill>
              <a:srgbClr val="B76FB9"/>
            </a:solidFill>
          </a:ln>
        </p:spPr>
        <p:style>
          <a:lnRef idx="1">
            <a:schemeClr val="accent1"/>
          </a:lnRef>
          <a:fillRef idx="0">
            <a:schemeClr val="accent1"/>
          </a:fillRef>
          <a:effectRef idx="0">
            <a:schemeClr val="accent1"/>
          </a:effectRef>
          <a:fontRef idx="minor">
            <a:schemeClr val="tx1"/>
          </a:fontRef>
        </p:style>
      </p:cxnSp>
      <p:sp>
        <p:nvSpPr>
          <p:cNvPr id="25604" name="Text Box 4"/>
          <p:cNvSpPr txBox="1">
            <a:spLocks noChangeArrowheads="1"/>
          </p:cNvSpPr>
          <p:nvPr/>
        </p:nvSpPr>
        <p:spPr bwMode="auto">
          <a:xfrm>
            <a:off x="2873693" y="1846580"/>
            <a:ext cx="4306887" cy="1322070"/>
          </a:xfrm>
          <a:prstGeom prst="rect">
            <a:avLst/>
          </a:prstGeom>
          <a:noFill/>
          <a:ln w="9525">
            <a:noFill/>
            <a:miter lim="800000"/>
          </a:ln>
          <a:effectLst/>
        </p:spPr>
        <p:txBody>
          <a:bodyPr>
            <a:spAutoFit/>
          </a:bodyPr>
          <a:lstStyle/>
          <a:p>
            <a:pPr defTabSz="914400">
              <a:spcBef>
                <a:spcPct val="50000"/>
              </a:spcBef>
            </a:pPr>
            <a:r>
              <a:rPr lang="zh-CN" altLang="en-US" sz="4000" b="1">
                <a:solidFill>
                  <a:schemeClr val="bg1"/>
                </a:solidFill>
                <a:latin typeface="微软雅黑" panose="020B0503020204020204" pitchFamily="34" charset="-122"/>
                <a:ea typeface="微软雅黑" panose="020B0503020204020204" pitchFamily="34" charset="-122"/>
              </a:rPr>
              <a:t>直接人工成本差异的计算及分析</a:t>
            </a:r>
            <a:endParaRPr lang="zh-CN" altLang="en-US" sz="40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9"/>
          <p:cNvSpPr txBox="1">
            <a:spLocks noChangeArrowheads="1"/>
          </p:cNvSpPr>
          <p:nvPr/>
        </p:nvSpPr>
        <p:spPr bwMode="gray">
          <a:xfrm>
            <a:off x="400050" y="425450"/>
            <a:ext cx="2932113" cy="762000"/>
          </a:xfrm>
          <a:prstGeom prst="rect">
            <a:avLst/>
          </a:prstGeom>
          <a:noFill/>
          <a:ln>
            <a:noFill/>
          </a:ln>
        </p:spPr>
        <p:txBody>
          <a:bodyPr>
            <a:spAutoFit/>
          </a:bodyPr>
          <a:lstStyle>
            <a:lvl1pPr>
              <a:defRPr>
                <a:solidFill>
                  <a:srgbClr val="FFCC99"/>
                </a:solidFill>
                <a:latin typeface="华文中宋" panose="02010600040101010101" pitchFamily="2" charset="-122"/>
                <a:ea typeface="华文中宋" panose="02010600040101010101" pitchFamily="2" charset="-122"/>
              </a:defRPr>
            </a:lvl1pPr>
            <a:lvl2pPr marL="742950" indent="-285750">
              <a:defRPr>
                <a:solidFill>
                  <a:srgbClr val="FFCC99"/>
                </a:solidFill>
                <a:latin typeface="华文中宋" panose="02010600040101010101" pitchFamily="2" charset="-122"/>
                <a:ea typeface="华文中宋" panose="02010600040101010101" pitchFamily="2" charset="-122"/>
              </a:defRPr>
            </a:lvl2pPr>
            <a:lvl3pPr marL="1143000" indent="-228600">
              <a:defRPr>
                <a:solidFill>
                  <a:srgbClr val="FFCC99"/>
                </a:solidFill>
                <a:latin typeface="华文中宋" panose="02010600040101010101" pitchFamily="2" charset="-122"/>
                <a:ea typeface="华文中宋" panose="02010600040101010101" pitchFamily="2" charset="-122"/>
              </a:defRPr>
            </a:lvl3pPr>
            <a:lvl4pPr marL="1600200" indent="-228600">
              <a:defRPr>
                <a:solidFill>
                  <a:srgbClr val="FFCC99"/>
                </a:solidFill>
                <a:latin typeface="华文中宋" panose="02010600040101010101" pitchFamily="2" charset="-122"/>
                <a:ea typeface="华文中宋" panose="02010600040101010101" pitchFamily="2" charset="-122"/>
              </a:defRPr>
            </a:lvl4pPr>
            <a:lvl5pPr marL="2057400" indent="-22860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a:defRPr/>
            </a:pPr>
            <a:r>
              <a:rPr lang="en-US" altLang="zh-CN" sz="2400" b="1" dirty="0" smtClean="0">
                <a:solidFill>
                  <a:srgbClr val="FFFF00"/>
                </a:solidFill>
                <a:latin typeface="微软雅黑" panose="020B0503020204020204" pitchFamily="34" charset="-122"/>
                <a:ea typeface="微软雅黑" panose="020B0503020204020204" pitchFamily="34" charset="-122"/>
              </a:rPr>
              <a:t>【</a:t>
            </a:r>
            <a:r>
              <a:rPr lang="zh-CN" altLang="en-US" sz="2400" b="1" dirty="0" smtClean="0">
                <a:solidFill>
                  <a:srgbClr val="FFFF00"/>
                </a:solidFill>
                <a:latin typeface="微软雅黑" panose="020B0503020204020204" pitchFamily="34" charset="-122"/>
                <a:ea typeface="微软雅黑" panose="020B0503020204020204" pitchFamily="34" charset="-122"/>
              </a:rPr>
              <a:t>导言</a:t>
            </a:r>
            <a:r>
              <a:rPr lang="en-US" altLang="zh-CN" sz="2400" b="1" dirty="0" smtClean="0">
                <a:solidFill>
                  <a:srgbClr val="FFFF00"/>
                </a:solidFill>
                <a:latin typeface="微软雅黑" panose="020B0503020204020204" pitchFamily="34" charset="-122"/>
                <a:ea typeface="微软雅黑" panose="020B0503020204020204" pitchFamily="34" charset="-122"/>
              </a:rPr>
              <a:t>】</a:t>
            </a:r>
            <a:endParaRPr lang="zh-CN" altLang="zh-CN" sz="2400" b="1" dirty="0">
              <a:solidFill>
                <a:srgbClr val="FFFF00"/>
              </a:solidFill>
              <a:latin typeface="微软雅黑" panose="020B0503020204020204" pitchFamily="34" charset="-122"/>
              <a:ea typeface="微软雅黑" panose="020B0503020204020204" pitchFamily="34" charset="-122"/>
            </a:endParaRPr>
          </a:p>
          <a:p>
            <a:pPr>
              <a:defRPr/>
            </a:pPr>
            <a:endParaRPr lang="en-US" altLang="zh-CN" sz="1950" b="1" spc="225" dirty="0">
              <a:solidFill>
                <a:schemeClr val="tx1"/>
              </a:solidFill>
              <a:latin typeface="微软雅黑" panose="020B0503020204020204" pitchFamily="34" charset="-122"/>
              <a:ea typeface="微软雅黑" panose="020B0503020204020204" pitchFamily="34" charset="-122"/>
            </a:endParaRPr>
          </a:p>
        </p:txBody>
      </p:sp>
      <p:sp>
        <p:nvSpPr>
          <p:cNvPr id="26628" name="Text Box 4"/>
          <p:cNvSpPr txBox="1">
            <a:spLocks noChangeArrowheads="1"/>
          </p:cNvSpPr>
          <p:nvPr/>
        </p:nvSpPr>
        <p:spPr bwMode="auto">
          <a:xfrm>
            <a:off x="3044190" y="1050925"/>
            <a:ext cx="5681345" cy="1783715"/>
          </a:xfrm>
          <a:prstGeom prst="rect">
            <a:avLst/>
          </a:prstGeom>
          <a:noFill/>
          <a:ln w="9525">
            <a:noFill/>
            <a:miter lim="800000"/>
          </a:ln>
          <a:effectLst/>
        </p:spPr>
        <p:txBody>
          <a:bodyPr wrap="square">
            <a:spAutoFit/>
          </a:bodyPr>
          <a:lstStyle/>
          <a:p>
            <a:pPr defTabSz="914400">
              <a:spcBef>
                <a:spcPct val="50000"/>
              </a:spcBef>
            </a:pPr>
            <a:r>
              <a:rPr lang="zh-CN" altLang="en-US" sz="2000" b="1" dirty="0">
                <a:solidFill>
                  <a:schemeClr val="bg1"/>
                </a:solidFill>
                <a:latin typeface="微软雅黑" panose="020B0503020204020204" pitchFamily="34" charset="-122"/>
                <a:ea typeface="微软雅黑" panose="020B0503020204020204" pitchFamily="34" charset="-122"/>
              </a:rPr>
              <a:t>   </a:t>
            </a:r>
            <a:r>
              <a:rPr lang="zh-CN" altLang="en-US" sz="2200" kern="0" dirty="0" smtClean="0">
                <a:solidFill>
                  <a:schemeClr val="bg1"/>
                </a:solidFill>
                <a:latin typeface="微软雅黑" panose="020B0503020204020204" pitchFamily="34" charset="-122"/>
                <a:ea typeface="微软雅黑" panose="020B0503020204020204" pitchFamily="34" charset="-122"/>
              </a:rPr>
              <a:t>  </a:t>
            </a:r>
            <a:r>
              <a:rPr lang="zh-CN" altLang="en-US" sz="2200" kern="0" dirty="0">
                <a:solidFill>
                  <a:schemeClr val="bg1"/>
                </a:solidFill>
                <a:latin typeface="微软雅黑" panose="020B0503020204020204" pitchFamily="34" charset="-122"/>
                <a:ea typeface="微软雅黑" panose="020B0503020204020204" pitchFamily="34" charset="-122"/>
              </a:rPr>
              <a:t>为获得市场，提高产品的市场占有率，A企业近期在不断的致力于</a:t>
            </a:r>
            <a:r>
              <a:rPr lang="zh-CN" altLang="en-US" sz="2200" kern="0" dirty="0">
                <a:solidFill>
                  <a:srgbClr val="FFFF00"/>
                </a:solidFill>
                <a:latin typeface="微软雅黑" panose="020B0503020204020204" pitchFamily="34" charset="-122"/>
                <a:ea typeface="微软雅黑" panose="020B0503020204020204" pitchFamily="34" charset="-122"/>
              </a:rPr>
              <a:t>降低产品的成本</a:t>
            </a:r>
            <a:r>
              <a:rPr lang="zh-CN" altLang="en-US" sz="2200" kern="0" dirty="0">
                <a:solidFill>
                  <a:schemeClr val="bg1"/>
                </a:solidFill>
                <a:latin typeface="微软雅黑" panose="020B0503020204020204" pitchFamily="34" charset="-122"/>
                <a:ea typeface="微软雅黑" panose="020B0503020204020204" pitchFamily="34" charset="-122"/>
              </a:rPr>
              <a:t>。然而，随着工资成本的上升，A企业生产的产品单位成本居高不下，这一直让A企业的管理层非常苦恼。</a:t>
            </a:r>
            <a:endParaRPr lang="zh-CN" altLang="en-US" sz="2000" kern="0" dirty="0" smtClean="0">
              <a:solidFill>
                <a:schemeClr val="bg1"/>
              </a:solidFill>
              <a:latin typeface="微软雅黑" panose="020B0503020204020204" pitchFamily="34" charset="-122"/>
              <a:ea typeface="微软雅黑" panose="020B0503020204020204" pitchFamily="34" charset="-122"/>
            </a:endParaRPr>
          </a:p>
        </p:txBody>
      </p:sp>
      <p:pic>
        <p:nvPicPr>
          <p:cNvPr id="2" name="图片 1" descr="WU7GV14U_MV4FVTD6D(8{QQ"/>
          <p:cNvPicPr>
            <a:picLocks noChangeAspect="1"/>
          </p:cNvPicPr>
          <p:nvPr/>
        </p:nvPicPr>
        <p:blipFill>
          <a:blip r:embed="rId1"/>
          <a:stretch>
            <a:fillRect/>
          </a:stretch>
        </p:blipFill>
        <p:spPr>
          <a:xfrm>
            <a:off x="823595" y="1469390"/>
            <a:ext cx="2084705" cy="2397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6628"/>
                                        </p:tgtEl>
                                        <p:attrNameLst>
                                          <p:attrName>style.visibility</p:attrName>
                                        </p:attrNameLst>
                                      </p:cBhvr>
                                      <p:to>
                                        <p:strVal val="visible"/>
                                      </p:to>
                                    </p:set>
                                    <p:animEffect transition="in" filter="blinds(horizontal)">
                                      <p:cBhvr>
                                        <p:cTn id="15" dur="500"/>
                                        <p:tgtEl>
                                          <p:spTgt spid="26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6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Box 49"/>
          <p:cNvSpPr txBox="1">
            <a:spLocks noChangeArrowheads="1"/>
          </p:cNvSpPr>
          <p:nvPr/>
        </p:nvSpPr>
        <p:spPr bwMode="gray">
          <a:xfrm>
            <a:off x="400050" y="425450"/>
            <a:ext cx="2932113" cy="746125"/>
          </a:xfrm>
          <a:prstGeom prst="rect">
            <a:avLst/>
          </a:prstGeom>
          <a:noFill/>
          <a:ln>
            <a:noFill/>
          </a:ln>
        </p:spPr>
        <p:txBody>
          <a:bodyPr>
            <a:spAutoFit/>
          </a:bodyPr>
          <a:lstStyle>
            <a:lvl1pPr>
              <a:defRPr>
                <a:solidFill>
                  <a:srgbClr val="FFCC99"/>
                </a:solidFill>
                <a:latin typeface="华文中宋" panose="02010600040101010101" pitchFamily="2" charset="-122"/>
                <a:ea typeface="华文中宋" panose="02010600040101010101" pitchFamily="2" charset="-122"/>
              </a:defRPr>
            </a:lvl1pPr>
            <a:lvl2pPr marL="742950" indent="-285750">
              <a:defRPr>
                <a:solidFill>
                  <a:srgbClr val="FFCC99"/>
                </a:solidFill>
                <a:latin typeface="华文中宋" panose="02010600040101010101" pitchFamily="2" charset="-122"/>
                <a:ea typeface="华文中宋" panose="02010600040101010101" pitchFamily="2" charset="-122"/>
              </a:defRPr>
            </a:lvl2pPr>
            <a:lvl3pPr marL="1143000" indent="-228600">
              <a:defRPr>
                <a:solidFill>
                  <a:srgbClr val="FFCC99"/>
                </a:solidFill>
                <a:latin typeface="华文中宋" panose="02010600040101010101" pitchFamily="2" charset="-122"/>
                <a:ea typeface="华文中宋" panose="02010600040101010101" pitchFamily="2" charset="-122"/>
              </a:defRPr>
            </a:lvl3pPr>
            <a:lvl4pPr marL="1600200" indent="-228600">
              <a:defRPr>
                <a:solidFill>
                  <a:srgbClr val="FFCC99"/>
                </a:solidFill>
                <a:latin typeface="华文中宋" panose="02010600040101010101" pitchFamily="2" charset="-122"/>
                <a:ea typeface="华文中宋" panose="02010600040101010101" pitchFamily="2" charset="-122"/>
              </a:defRPr>
            </a:lvl4pPr>
            <a:lvl5pPr marL="2057400" indent="-22860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a:defRPr/>
            </a:pPr>
            <a:r>
              <a:rPr lang="en-US" altLang="zh-CN" sz="2400" b="1" dirty="0" smtClean="0">
                <a:solidFill>
                  <a:srgbClr val="FFFF00"/>
                </a:solidFill>
                <a:latin typeface="微软雅黑" panose="020B0503020204020204" pitchFamily="34" charset="-122"/>
                <a:ea typeface="微软雅黑" panose="020B0503020204020204" pitchFamily="34" charset="-122"/>
              </a:rPr>
              <a:t>【</a:t>
            </a:r>
            <a:r>
              <a:rPr lang="zh-CN" altLang="en-US" sz="2400" b="1" dirty="0" smtClean="0">
                <a:solidFill>
                  <a:srgbClr val="FFFF00"/>
                </a:solidFill>
                <a:latin typeface="微软雅黑" panose="020B0503020204020204" pitchFamily="34" charset="-122"/>
                <a:ea typeface="微软雅黑" panose="020B0503020204020204" pitchFamily="34" charset="-122"/>
              </a:rPr>
              <a:t>目录</a:t>
            </a:r>
            <a:r>
              <a:rPr lang="en-US" altLang="zh-CN" sz="2400" b="1" dirty="0" smtClean="0">
                <a:solidFill>
                  <a:srgbClr val="FFFF00"/>
                </a:solidFill>
                <a:latin typeface="微软雅黑" panose="020B0503020204020204" pitchFamily="34" charset="-122"/>
                <a:ea typeface="微软雅黑" panose="020B0503020204020204" pitchFamily="34" charset="-122"/>
              </a:rPr>
              <a:t>】</a:t>
            </a:r>
            <a:endParaRPr lang="zh-CN" altLang="zh-CN" sz="2400" b="1" dirty="0">
              <a:solidFill>
                <a:srgbClr val="FFFF00"/>
              </a:solidFill>
              <a:latin typeface="微软雅黑" panose="020B0503020204020204" pitchFamily="34" charset="-122"/>
              <a:ea typeface="微软雅黑" panose="020B0503020204020204" pitchFamily="34" charset="-122"/>
            </a:endParaRPr>
          </a:p>
          <a:p>
            <a:pPr>
              <a:defRPr/>
            </a:pPr>
            <a:endParaRPr lang="en-US" altLang="zh-CN" sz="1950" b="1" spc="225" dirty="0">
              <a:solidFill>
                <a:schemeClr val="tx1"/>
              </a:solidFill>
              <a:latin typeface="微软雅黑" panose="020B0503020204020204" pitchFamily="34" charset="-122"/>
              <a:ea typeface="微软雅黑" panose="020B0503020204020204" pitchFamily="34" charset="-122"/>
            </a:endParaRPr>
          </a:p>
        </p:txBody>
      </p:sp>
      <p:sp>
        <p:nvSpPr>
          <p:cNvPr id="18" name="文本占位符 3"/>
          <p:cNvSpPr txBox="1"/>
          <p:nvPr/>
        </p:nvSpPr>
        <p:spPr>
          <a:xfrm>
            <a:off x="547688" y="774700"/>
            <a:ext cx="6708775" cy="4037013"/>
          </a:xfrm>
          <a:prstGeom prst="rect">
            <a:avLst/>
          </a:prstGeom>
        </p:spPr>
        <p:txBody>
          <a:bodyPr/>
          <a:lstStyle/>
          <a:p>
            <a:pPr indent="539750">
              <a:lnSpc>
                <a:spcPct val="150000"/>
              </a:lnSpc>
              <a:defRPr/>
            </a:pPr>
            <a:endParaRPr lang="zh-CN" altLang="en-US" sz="1400" kern="0">
              <a:solidFill>
                <a:srgbClr val="FF0000"/>
              </a:solidFill>
              <a:latin typeface="黑体" panose="02010609060101010101" pitchFamily="2" charset="-122"/>
              <a:ea typeface="黑体" panose="02010609060101010101" pitchFamily="2" charset="-122"/>
            </a:endParaRPr>
          </a:p>
          <a:p>
            <a:pPr indent="539750">
              <a:lnSpc>
                <a:spcPct val="150000"/>
              </a:lnSpc>
              <a:defRPr/>
            </a:pPr>
            <a:endParaRPr lang="zh-CN" altLang="en-US" sz="1400" kern="0">
              <a:solidFill>
                <a:schemeClr val="tx1"/>
              </a:solidFill>
              <a:latin typeface="黑体" panose="02010609060101010101" pitchFamily="2" charset="-122"/>
              <a:ea typeface="黑体" panose="02010609060101010101" pitchFamily="2" charset="-122"/>
            </a:endParaRPr>
          </a:p>
          <a:p>
            <a:pPr indent="539750">
              <a:lnSpc>
                <a:spcPct val="150000"/>
              </a:lnSpc>
              <a:spcBef>
                <a:spcPts val="0"/>
              </a:spcBef>
              <a:defRPr/>
            </a:pPr>
            <a:endParaRPr lang="zh-CN" altLang="en-US" sz="1400" kern="0" dirty="0">
              <a:solidFill>
                <a:schemeClr val="tx1"/>
              </a:solidFill>
              <a:latin typeface="黑体" panose="02010609060101010101" pitchFamily="2" charset="-122"/>
              <a:ea typeface="黑体" panose="02010609060101010101" pitchFamily="2" charset="-122"/>
            </a:endParaRPr>
          </a:p>
        </p:txBody>
      </p:sp>
      <p:grpSp>
        <p:nvGrpSpPr>
          <p:cNvPr id="29" name="组合 28"/>
          <p:cNvGrpSpPr/>
          <p:nvPr/>
        </p:nvGrpSpPr>
        <p:grpSpPr bwMode="auto">
          <a:xfrm rot="0">
            <a:off x="1748155" y="1070610"/>
            <a:ext cx="5775325" cy="985520"/>
            <a:chOff x="1472025" y="883952"/>
            <a:chExt cx="4687939" cy="1118815"/>
          </a:xfrm>
        </p:grpSpPr>
        <p:sp>
          <p:nvSpPr>
            <p:cNvPr id="27654" name="Freeform 5"/>
            <p:cNvSpPr/>
            <p:nvPr/>
          </p:nvSpPr>
          <p:spPr bwMode="auto">
            <a:xfrm>
              <a:off x="1679944" y="1035051"/>
              <a:ext cx="3599950" cy="712096"/>
            </a:xfrm>
            <a:custGeom>
              <a:avLst/>
              <a:gdLst>
                <a:gd name="T0" fmla="*/ 3225973 w 3244"/>
                <a:gd name="T1" fmla="*/ 712096 h 674"/>
                <a:gd name="T2" fmla="*/ 3599950 w 3244"/>
                <a:gd name="T3" fmla="*/ 356048 h 674"/>
                <a:gd name="T4" fmla="*/ 3225973 w 3244"/>
                <a:gd name="T5" fmla="*/ 0 h 674"/>
                <a:gd name="T6" fmla="*/ 373978 w 3244"/>
                <a:gd name="T7" fmla="*/ 0 h 674"/>
                <a:gd name="T8" fmla="*/ 0 w 3244"/>
                <a:gd name="T9" fmla="*/ 356048 h 674"/>
                <a:gd name="T10" fmla="*/ 373978 w 3244"/>
                <a:gd name="T11" fmla="*/ 712096 h 674"/>
                <a:gd name="T12" fmla="*/ 3225973 w 3244"/>
                <a:gd name="T13" fmla="*/ 712096 h 674"/>
                <a:gd name="T14" fmla="*/ 0 60000 65536"/>
                <a:gd name="T15" fmla="*/ 0 60000 65536"/>
                <a:gd name="T16" fmla="*/ 0 60000 65536"/>
                <a:gd name="T17" fmla="*/ 0 60000 65536"/>
                <a:gd name="T18" fmla="*/ 0 60000 65536"/>
                <a:gd name="T19" fmla="*/ 0 60000 65536"/>
                <a:gd name="T20" fmla="*/ 0 60000 65536"/>
                <a:gd name="T21" fmla="*/ 0 w 3244"/>
                <a:gd name="T22" fmla="*/ 0 h 674"/>
                <a:gd name="T23" fmla="*/ 3244 w 3244"/>
                <a:gd name="T24" fmla="*/ 674 h 6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8F7EB9"/>
            </a:solidFill>
            <a:ln w="9525">
              <a:noFill/>
              <a:round/>
            </a:ln>
          </p:spPr>
          <p:txBody>
            <a:bodyPr lIns="68589" tIns="34295" rIns="68589" bIns="34295"/>
            <a:lstStyle/>
            <a:p>
              <a:endParaRPr lang="zh-CN" altLang="en-US"/>
            </a:p>
          </p:txBody>
        </p:sp>
        <p:pic>
          <p:nvPicPr>
            <p:cNvPr id="27655" name="图片 5"/>
            <p:cNvPicPr>
              <a:picLocks noChangeAspect="1"/>
            </p:cNvPicPr>
            <p:nvPr/>
          </p:nvPicPr>
          <p:blipFill>
            <a:blip r:embed="rId1" cstate="print"/>
            <a:srcRect/>
            <a:stretch>
              <a:fillRect/>
            </a:stretch>
          </p:blipFill>
          <p:spPr bwMode="auto">
            <a:xfrm>
              <a:off x="1472025" y="883952"/>
              <a:ext cx="4036079" cy="1118815"/>
            </a:xfrm>
            <a:prstGeom prst="rect">
              <a:avLst/>
            </a:prstGeom>
            <a:noFill/>
            <a:ln w="9525">
              <a:noFill/>
              <a:miter lim="800000"/>
              <a:headEnd/>
              <a:tailEnd/>
            </a:ln>
          </p:spPr>
        </p:pic>
        <p:grpSp>
          <p:nvGrpSpPr>
            <p:cNvPr id="27656" name="组合 12"/>
            <p:cNvGrpSpPr/>
            <p:nvPr/>
          </p:nvGrpSpPr>
          <p:grpSpPr bwMode="auto">
            <a:xfrm>
              <a:off x="1812056" y="1204425"/>
              <a:ext cx="479369" cy="273928"/>
              <a:chOff x="4370388" y="1439863"/>
              <a:chExt cx="608012" cy="365125"/>
            </a:xfrm>
          </p:grpSpPr>
          <p:sp>
            <p:nvSpPr>
              <p:cNvPr id="27657" name="Freeform 25"/>
              <p:cNvSpPr>
                <a:spLocks noEditPoints="1"/>
              </p:cNvSpPr>
              <p:nvPr/>
            </p:nvSpPr>
            <p:spPr bwMode="auto">
              <a:xfrm>
                <a:off x="4605338" y="1439863"/>
                <a:ext cx="373062" cy="365125"/>
              </a:xfrm>
              <a:custGeom>
                <a:avLst/>
                <a:gdLst>
                  <a:gd name="T0" fmla="*/ 373062 w 117"/>
                  <a:gd name="T1" fmla="*/ 182563 h 116"/>
                  <a:gd name="T2" fmla="*/ 322045 w 117"/>
                  <a:gd name="T3" fmla="*/ 160529 h 116"/>
                  <a:gd name="T4" fmla="*/ 337988 w 117"/>
                  <a:gd name="T5" fmla="*/ 122758 h 116"/>
                  <a:gd name="T6" fmla="*/ 315668 w 117"/>
                  <a:gd name="T7" fmla="*/ 81838 h 116"/>
                  <a:gd name="T8" fmla="*/ 274217 w 117"/>
                  <a:gd name="T9" fmla="*/ 75543 h 116"/>
                  <a:gd name="T10" fmla="*/ 277405 w 117"/>
                  <a:gd name="T11" fmla="*/ 22033 h 116"/>
                  <a:gd name="T12" fmla="*/ 235954 w 117"/>
                  <a:gd name="T13" fmla="*/ 53510 h 116"/>
                  <a:gd name="T14" fmla="*/ 207257 w 117"/>
                  <a:gd name="T15" fmla="*/ 22033 h 116"/>
                  <a:gd name="T16" fmla="*/ 162617 w 117"/>
                  <a:gd name="T17" fmla="*/ 22033 h 116"/>
                  <a:gd name="T18" fmla="*/ 137108 w 117"/>
                  <a:gd name="T19" fmla="*/ 53510 h 116"/>
                  <a:gd name="T20" fmla="*/ 92468 w 117"/>
                  <a:gd name="T21" fmla="*/ 22033 h 116"/>
                  <a:gd name="T22" fmla="*/ 95657 w 117"/>
                  <a:gd name="T23" fmla="*/ 75543 h 116"/>
                  <a:gd name="T24" fmla="*/ 57394 w 117"/>
                  <a:gd name="T25" fmla="*/ 81838 h 116"/>
                  <a:gd name="T26" fmla="*/ 31886 w 117"/>
                  <a:gd name="T27" fmla="*/ 122758 h 116"/>
                  <a:gd name="T28" fmla="*/ 47828 w 117"/>
                  <a:gd name="T29" fmla="*/ 160529 h 116"/>
                  <a:gd name="T30" fmla="*/ 0 w 117"/>
                  <a:gd name="T31" fmla="*/ 182563 h 116"/>
                  <a:gd name="T32" fmla="*/ 47828 w 117"/>
                  <a:gd name="T33" fmla="*/ 204596 h 116"/>
                  <a:gd name="T34" fmla="*/ 31886 w 117"/>
                  <a:gd name="T35" fmla="*/ 242367 h 116"/>
                  <a:gd name="T36" fmla="*/ 57394 w 117"/>
                  <a:gd name="T37" fmla="*/ 283287 h 116"/>
                  <a:gd name="T38" fmla="*/ 95657 w 117"/>
                  <a:gd name="T39" fmla="*/ 289582 h 116"/>
                  <a:gd name="T40" fmla="*/ 92468 w 117"/>
                  <a:gd name="T41" fmla="*/ 339944 h 116"/>
                  <a:gd name="T42" fmla="*/ 137108 w 117"/>
                  <a:gd name="T43" fmla="*/ 311615 h 116"/>
                  <a:gd name="T44" fmla="*/ 162617 w 117"/>
                  <a:gd name="T45" fmla="*/ 343092 h 116"/>
                  <a:gd name="T46" fmla="*/ 207257 w 117"/>
                  <a:gd name="T47" fmla="*/ 343092 h 116"/>
                  <a:gd name="T48" fmla="*/ 235954 w 117"/>
                  <a:gd name="T49" fmla="*/ 311615 h 116"/>
                  <a:gd name="T50" fmla="*/ 277405 w 117"/>
                  <a:gd name="T51" fmla="*/ 339944 h 116"/>
                  <a:gd name="T52" fmla="*/ 274217 w 117"/>
                  <a:gd name="T53" fmla="*/ 289582 h 116"/>
                  <a:gd name="T54" fmla="*/ 315668 w 117"/>
                  <a:gd name="T55" fmla="*/ 283287 h 116"/>
                  <a:gd name="T56" fmla="*/ 337988 w 117"/>
                  <a:gd name="T57" fmla="*/ 242367 h 116"/>
                  <a:gd name="T58" fmla="*/ 322045 w 117"/>
                  <a:gd name="T59" fmla="*/ 204596 h 116"/>
                  <a:gd name="T60" fmla="*/ 184937 w 117"/>
                  <a:gd name="T61" fmla="*/ 295877 h 116"/>
                  <a:gd name="T62" fmla="*/ 184937 w 117"/>
                  <a:gd name="T63" fmla="*/ 66100 h 116"/>
                  <a:gd name="T64" fmla="*/ 184937 w 117"/>
                  <a:gd name="T65" fmla="*/ 295877 h 1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7"/>
                  <a:gd name="T100" fmla="*/ 0 h 116"/>
                  <a:gd name="T101" fmla="*/ 117 w 117"/>
                  <a:gd name="T102" fmla="*/ 116 h 1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7" h="116">
                    <a:moveTo>
                      <a:pt x="109" y="65"/>
                    </a:moveTo>
                    <a:cubicBezTo>
                      <a:pt x="113" y="65"/>
                      <a:pt x="117" y="62"/>
                      <a:pt x="117" y="58"/>
                    </a:cubicBezTo>
                    <a:cubicBezTo>
                      <a:pt x="117" y="54"/>
                      <a:pt x="113" y="51"/>
                      <a:pt x="109" y="51"/>
                    </a:cubicBezTo>
                    <a:cubicBezTo>
                      <a:pt x="101" y="51"/>
                      <a:pt x="101" y="51"/>
                      <a:pt x="101" y="51"/>
                    </a:cubicBezTo>
                    <a:cubicBezTo>
                      <a:pt x="101" y="48"/>
                      <a:pt x="100" y="45"/>
                      <a:pt x="99" y="43"/>
                    </a:cubicBezTo>
                    <a:cubicBezTo>
                      <a:pt x="106" y="39"/>
                      <a:pt x="106" y="39"/>
                      <a:pt x="106" y="39"/>
                    </a:cubicBezTo>
                    <a:cubicBezTo>
                      <a:pt x="110" y="37"/>
                      <a:pt x="111" y="32"/>
                      <a:pt x="109" y="29"/>
                    </a:cubicBezTo>
                    <a:cubicBezTo>
                      <a:pt x="107" y="25"/>
                      <a:pt x="102" y="24"/>
                      <a:pt x="99" y="26"/>
                    </a:cubicBezTo>
                    <a:cubicBezTo>
                      <a:pt x="92" y="30"/>
                      <a:pt x="92" y="30"/>
                      <a:pt x="92" y="30"/>
                    </a:cubicBezTo>
                    <a:cubicBezTo>
                      <a:pt x="90" y="28"/>
                      <a:pt x="88" y="26"/>
                      <a:pt x="86" y="24"/>
                    </a:cubicBezTo>
                    <a:cubicBezTo>
                      <a:pt x="90" y="17"/>
                      <a:pt x="90" y="17"/>
                      <a:pt x="90" y="17"/>
                    </a:cubicBezTo>
                    <a:cubicBezTo>
                      <a:pt x="92" y="14"/>
                      <a:pt x="91" y="9"/>
                      <a:pt x="87" y="7"/>
                    </a:cubicBezTo>
                    <a:cubicBezTo>
                      <a:pt x="84" y="5"/>
                      <a:pt x="80" y="7"/>
                      <a:pt x="78" y="10"/>
                    </a:cubicBezTo>
                    <a:cubicBezTo>
                      <a:pt x="74" y="17"/>
                      <a:pt x="74" y="17"/>
                      <a:pt x="74" y="17"/>
                    </a:cubicBezTo>
                    <a:cubicBezTo>
                      <a:pt x="71" y="16"/>
                      <a:pt x="68" y="15"/>
                      <a:pt x="65" y="15"/>
                    </a:cubicBezTo>
                    <a:cubicBezTo>
                      <a:pt x="65" y="7"/>
                      <a:pt x="65" y="7"/>
                      <a:pt x="65" y="7"/>
                    </a:cubicBezTo>
                    <a:cubicBezTo>
                      <a:pt x="65" y="3"/>
                      <a:pt x="62" y="0"/>
                      <a:pt x="58" y="0"/>
                    </a:cubicBezTo>
                    <a:cubicBezTo>
                      <a:pt x="54" y="0"/>
                      <a:pt x="51" y="3"/>
                      <a:pt x="51" y="7"/>
                    </a:cubicBezTo>
                    <a:cubicBezTo>
                      <a:pt x="51" y="15"/>
                      <a:pt x="51" y="15"/>
                      <a:pt x="51" y="15"/>
                    </a:cubicBezTo>
                    <a:cubicBezTo>
                      <a:pt x="48" y="15"/>
                      <a:pt x="46" y="16"/>
                      <a:pt x="43" y="17"/>
                    </a:cubicBezTo>
                    <a:cubicBezTo>
                      <a:pt x="39" y="10"/>
                      <a:pt x="39" y="10"/>
                      <a:pt x="39" y="10"/>
                    </a:cubicBezTo>
                    <a:cubicBezTo>
                      <a:pt x="37" y="7"/>
                      <a:pt x="33" y="5"/>
                      <a:pt x="29" y="7"/>
                    </a:cubicBezTo>
                    <a:cubicBezTo>
                      <a:pt x="26" y="9"/>
                      <a:pt x="24" y="14"/>
                      <a:pt x="26" y="17"/>
                    </a:cubicBezTo>
                    <a:cubicBezTo>
                      <a:pt x="30" y="24"/>
                      <a:pt x="30" y="24"/>
                      <a:pt x="30" y="24"/>
                    </a:cubicBezTo>
                    <a:cubicBezTo>
                      <a:pt x="28" y="26"/>
                      <a:pt x="26" y="28"/>
                      <a:pt x="25" y="30"/>
                    </a:cubicBezTo>
                    <a:cubicBezTo>
                      <a:pt x="18" y="26"/>
                      <a:pt x="18" y="26"/>
                      <a:pt x="18" y="26"/>
                    </a:cubicBezTo>
                    <a:cubicBezTo>
                      <a:pt x="14" y="24"/>
                      <a:pt x="10" y="25"/>
                      <a:pt x="8" y="29"/>
                    </a:cubicBezTo>
                    <a:cubicBezTo>
                      <a:pt x="6" y="32"/>
                      <a:pt x="7" y="37"/>
                      <a:pt x="10" y="39"/>
                    </a:cubicBezTo>
                    <a:cubicBezTo>
                      <a:pt x="17" y="43"/>
                      <a:pt x="17" y="43"/>
                      <a:pt x="17" y="43"/>
                    </a:cubicBezTo>
                    <a:cubicBezTo>
                      <a:pt x="16" y="45"/>
                      <a:pt x="16" y="48"/>
                      <a:pt x="15" y="51"/>
                    </a:cubicBezTo>
                    <a:cubicBezTo>
                      <a:pt x="7" y="51"/>
                      <a:pt x="7" y="51"/>
                      <a:pt x="7" y="51"/>
                    </a:cubicBezTo>
                    <a:cubicBezTo>
                      <a:pt x="3" y="51"/>
                      <a:pt x="0" y="54"/>
                      <a:pt x="0" y="58"/>
                    </a:cubicBezTo>
                    <a:cubicBezTo>
                      <a:pt x="0" y="62"/>
                      <a:pt x="3" y="65"/>
                      <a:pt x="7" y="65"/>
                    </a:cubicBezTo>
                    <a:cubicBezTo>
                      <a:pt x="15" y="65"/>
                      <a:pt x="15" y="65"/>
                      <a:pt x="15" y="65"/>
                    </a:cubicBezTo>
                    <a:cubicBezTo>
                      <a:pt x="16" y="68"/>
                      <a:pt x="16" y="71"/>
                      <a:pt x="17" y="73"/>
                    </a:cubicBezTo>
                    <a:cubicBezTo>
                      <a:pt x="10" y="77"/>
                      <a:pt x="10" y="77"/>
                      <a:pt x="10" y="77"/>
                    </a:cubicBezTo>
                    <a:cubicBezTo>
                      <a:pt x="7" y="79"/>
                      <a:pt x="6" y="84"/>
                      <a:pt x="8" y="87"/>
                    </a:cubicBezTo>
                    <a:cubicBezTo>
                      <a:pt x="10" y="91"/>
                      <a:pt x="14" y="92"/>
                      <a:pt x="18" y="90"/>
                    </a:cubicBezTo>
                    <a:cubicBezTo>
                      <a:pt x="25" y="86"/>
                      <a:pt x="25" y="86"/>
                      <a:pt x="25" y="86"/>
                    </a:cubicBezTo>
                    <a:cubicBezTo>
                      <a:pt x="26" y="88"/>
                      <a:pt x="28" y="90"/>
                      <a:pt x="30" y="92"/>
                    </a:cubicBezTo>
                    <a:cubicBezTo>
                      <a:pt x="26" y="99"/>
                      <a:pt x="26" y="99"/>
                      <a:pt x="26" y="99"/>
                    </a:cubicBezTo>
                    <a:cubicBezTo>
                      <a:pt x="24" y="102"/>
                      <a:pt x="26" y="106"/>
                      <a:pt x="29" y="108"/>
                    </a:cubicBezTo>
                    <a:cubicBezTo>
                      <a:pt x="33" y="110"/>
                      <a:pt x="37" y="109"/>
                      <a:pt x="39" y="106"/>
                    </a:cubicBezTo>
                    <a:cubicBezTo>
                      <a:pt x="43" y="99"/>
                      <a:pt x="43" y="99"/>
                      <a:pt x="43" y="99"/>
                    </a:cubicBezTo>
                    <a:cubicBezTo>
                      <a:pt x="46" y="100"/>
                      <a:pt x="48" y="101"/>
                      <a:pt x="51" y="101"/>
                    </a:cubicBezTo>
                    <a:cubicBezTo>
                      <a:pt x="51" y="109"/>
                      <a:pt x="51" y="109"/>
                      <a:pt x="51" y="109"/>
                    </a:cubicBezTo>
                    <a:cubicBezTo>
                      <a:pt x="51" y="113"/>
                      <a:pt x="54" y="116"/>
                      <a:pt x="58" y="116"/>
                    </a:cubicBezTo>
                    <a:cubicBezTo>
                      <a:pt x="62" y="116"/>
                      <a:pt x="65" y="113"/>
                      <a:pt x="65" y="109"/>
                    </a:cubicBezTo>
                    <a:cubicBezTo>
                      <a:pt x="65" y="101"/>
                      <a:pt x="65" y="101"/>
                      <a:pt x="65" y="101"/>
                    </a:cubicBezTo>
                    <a:cubicBezTo>
                      <a:pt x="68" y="101"/>
                      <a:pt x="71" y="100"/>
                      <a:pt x="74" y="99"/>
                    </a:cubicBezTo>
                    <a:cubicBezTo>
                      <a:pt x="78" y="106"/>
                      <a:pt x="78" y="106"/>
                      <a:pt x="78" y="106"/>
                    </a:cubicBezTo>
                    <a:cubicBezTo>
                      <a:pt x="80" y="109"/>
                      <a:pt x="84" y="110"/>
                      <a:pt x="87" y="108"/>
                    </a:cubicBezTo>
                    <a:cubicBezTo>
                      <a:pt x="91" y="106"/>
                      <a:pt x="92" y="102"/>
                      <a:pt x="90" y="99"/>
                    </a:cubicBezTo>
                    <a:cubicBezTo>
                      <a:pt x="86" y="92"/>
                      <a:pt x="86" y="92"/>
                      <a:pt x="86" y="92"/>
                    </a:cubicBezTo>
                    <a:cubicBezTo>
                      <a:pt x="88" y="90"/>
                      <a:pt x="90" y="88"/>
                      <a:pt x="92" y="86"/>
                    </a:cubicBezTo>
                    <a:cubicBezTo>
                      <a:pt x="99" y="90"/>
                      <a:pt x="99" y="90"/>
                      <a:pt x="99" y="90"/>
                    </a:cubicBezTo>
                    <a:cubicBezTo>
                      <a:pt x="102" y="92"/>
                      <a:pt x="107" y="91"/>
                      <a:pt x="109" y="87"/>
                    </a:cubicBezTo>
                    <a:cubicBezTo>
                      <a:pt x="111" y="84"/>
                      <a:pt x="110" y="79"/>
                      <a:pt x="106" y="77"/>
                    </a:cubicBezTo>
                    <a:cubicBezTo>
                      <a:pt x="99" y="73"/>
                      <a:pt x="99" y="73"/>
                      <a:pt x="99" y="73"/>
                    </a:cubicBezTo>
                    <a:cubicBezTo>
                      <a:pt x="100" y="71"/>
                      <a:pt x="101" y="68"/>
                      <a:pt x="101" y="65"/>
                    </a:cubicBezTo>
                    <a:lnTo>
                      <a:pt x="109" y="65"/>
                    </a:lnTo>
                    <a:close/>
                    <a:moveTo>
                      <a:pt x="58" y="94"/>
                    </a:moveTo>
                    <a:cubicBezTo>
                      <a:pt x="38" y="94"/>
                      <a:pt x="22" y="78"/>
                      <a:pt x="22" y="58"/>
                    </a:cubicBezTo>
                    <a:cubicBezTo>
                      <a:pt x="22" y="38"/>
                      <a:pt x="38" y="21"/>
                      <a:pt x="58" y="21"/>
                    </a:cubicBezTo>
                    <a:cubicBezTo>
                      <a:pt x="78" y="21"/>
                      <a:pt x="95" y="38"/>
                      <a:pt x="95" y="58"/>
                    </a:cubicBezTo>
                    <a:cubicBezTo>
                      <a:pt x="95" y="78"/>
                      <a:pt x="78" y="94"/>
                      <a:pt x="58" y="94"/>
                    </a:cubicBezTo>
                  </a:path>
                </a:pathLst>
              </a:custGeom>
              <a:solidFill>
                <a:srgbClr val="FFFFFF"/>
              </a:solidFill>
              <a:ln w="9525">
                <a:noFill/>
                <a:round/>
              </a:ln>
            </p:spPr>
            <p:txBody>
              <a:bodyPr/>
              <a:lstStyle/>
              <a:p>
                <a:endParaRPr lang="zh-CN" altLang="en-US"/>
              </a:p>
            </p:txBody>
          </p:sp>
          <p:sp>
            <p:nvSpPr>
              <p:cNvPr id="27658" name="Freeform 26"/>
              <p:cNvSpPr>
                <a:spLocks noEditPoints="1"/>
              </p:cNvSpPr>
              <p:nvPr/>
            </p:nvSpPr>
            <p:spPr bwMode="auto">
              <a:xfrm>
                <a:off x="4370388" y="1552576"/>
                <a:ext cx="244475" cy="242888"/>
              </a:xfrm>
              <a:custGeom>
                <a:avLst/>
                <a:gdLst>
                  <a:gd name="T0" fmla="*/ 222250 w 77"/>
                  <a:gd name="T1" fmla="*/ 97786 h 77"/>
                  <a:gd name="T2" fmla="*/ 203200 w 77"/>
                  <a:gd name="T3" fmla="*/ 97786 h 77"/>
                  <a:gd name="T4" fmla="*/ 193675 w 77"/>
                  <a:gd name="T5" fmla="*/ 82014 h 77"/>
                  <a:gd name="T6" fmla="*/ 209550 w 77"/>
                  <a:gd name="T7" fmla="*/ 66242 h 77"/>
                  <a:gd name="T8" fmla="*/ 209550 w 77"/>
                  <a:gd name="T9" fmla="*/ 34698 h 77"/>
                  <a:gd name="T10" fmla="*/ 177800 w 77"/>
                  <a:gd name="T11" fmla="*/ 34698 h 77"/>
                  <a:gd name="T12" fmla="*/ 161925 w 77"/>
                  <a:gd name="T13" fmla="*/ 50470 h 77"/>
                  <a:gd name="T14" fmla="*/ 146050 w 77"/>
                  <a:gd name="T15" fmla="*/ 44161 h 77"/>
                  <a:gd name="T16" fmla="*/ 146050 w 77"/>
                  <a:gd name="T17" fmla="*/ 22081 h 77"/>
                  <a:gd name="T18" fmla="*/ 123825 w 77"/>
                  <a:gd name="T19" fmla="*/ 0 h 77"/>
                  <a:gd name="T20" fmla="*/ 101600 w 77"/>
                  <a:gd name="T21" fmla="*/ 22081 h 77"/>
                  <a:gd name="T22" fmla="*/ 101600 w 77"/>
                  <a:gd name="T23" fmla="*/ 44161 h 77"/>
                  <a:gd name="T24" fmla="*/ 82550 w 77"/>
                  <a:gd name="T25" fmla="*/ 50470 h 77"/>
                  <a:gd name="T26" fmla="*/ 69850 w 77"/>
                  <a:gd name="T27" fmla="*/ 34698 h 77"/>
                  <a:gd name="T28" fmla="*/ 34925 w 77"/>
                  <a:gd name="T29" fmla="*/ 34698 h 77"/>
                  <a:gd name="T30" fmla="*/ 34925 w 77"/>
                  <a:gd name="T31" fmla="*/ 66242 h 77"/>
                  <a:gd name="T32" fmla="*/ 50800 w 77"/>
                  <a:gd name="T33" fmla="*/ 82014 h 77"/>
                  <a:gd name="T34" fmla="*/ 44450 w 77"/>
                  <a:gd name="T35" fmla="*/ 97786 h 77"/>
                  <a:gd name="T36" fmla="*/ 22225 w 77"/>
                  <a:gd name="T37" fmla="*/ 97786 h 77"/>
                  <a:gd name="T38" fmla="*/ 0 w 77"/>
                  <a:gd name="T39" fmla="*/ 119867 h 77"/>
                  <a:gd name="T40" fmla="*/ 22225 w 77"/>
                  <a:gd name="T41" fmla="*/ 145102 h 77"/>
                  <a:gd name="T42" fmla="*/ 44450 w 77"/>
                  <a:gd name="T43" fmla="*/ 145102 h 77"/>
                  <a:gd name="T44" fmla="*/ 50800 w 77"/>
                  <a:gd name="T45" fmla="*/ 160874 h 77"/>
                  <a:gd name="T46" fmla="*/ 34925 w 77"/>
                  <a:gd name="T47" fmla="*/ 176646 h 77"/>
                  <a:gd name="T48" fmla="*/ 34925 w 77"/>
                  <a:gd name="T49" fmla="*/ 208190 h 77"/>
                  <a:gd name="T50" fmla="*/ 69850 w 77"/>
                  <a:gd name="T51" fmla="*/ 208190 h 77"/>
                  <a:gd name="T52" fmla="*/ 82550 w 77"/>
                  <a:gd name="T53" fmla="*/ 192418 h 77"/>
                  <a:gd name="T54" fmla="*/ 101600 w 77"/>
                  <a:gd name="T55" fmla="*/ 198727 h 77"/>
                  <a:gd name="T56" fmla="*/ 101600 w 77"/>
                  <a:gd name="T57" fmla="*/ 220807 h 77"/>
                  <a:gd name="T58" fmla="*/ 123825 w 77"/>
                  <a:gd name="T59" fmla="*/ 242888 h 77"/>
                  <a:gd name="T60" fmla="*/ 146050 w 77"/>
                  <a:gd name="T61" fmla="*/ 220807 h 77"/>
                  <a:gd name="T62" fmla="*/ 146050 w 77"/>
                  <a:gd name="T63" fmla="*/ 198727 h 77"/>
                  <a:gd name="T64" fmla="*/ 161925 w 77"/>
                  <a:gd name="T65" fmla="*/ 192418 h 77"/>
                  <a:gd name="T66" fmla="*/ 177800 w 77"/>
                  <a:gd name="T67" fmla="*/ 208190 h 77"/>
                  <a:gd name="T68" fmla="*/ 209550 w 77"/>
                  <a:gd name="T69" fmla="*/ 208190 h 77"/>
                  <a:gd name="T70" fmla="*/ 209550 w 77"/>
                  <a:gd name="T71" fmla="*/ 176646 h 77"/>
                  <a:gd name="T72" fmla="*/ 193675 w 77"/>
                  <a:gd name="T73" fmla="*/ 160874 h 77"/>
                  <a:gd name="T74" fmla="*/ 203200 w 77"/>
                  <a:gd name="T75" fmla="*/ 145102 h 77"/>
                  <a:gd name="T76" fmla="*/ 222250 w 77"/>
                  <a:gd name="T77" fmla="*/ 145102 h 77"/>
                  <a:gd name="T78" fmla="*/ 244475 w 77"/>
                  <a:gd name="T79" fmla="*/ 119867 h 77"/>
                  <a:gd name="T80" fmla="*/ 222250 w 77"/>
                  <a:gd name="T81" fmla="*/ 97786 h 77"/>
                  <a:gd name="T82" fmla="*/ 123825 w 77"/>
                  <a:gd name="T83" fmla="*/ 179800 h 77"/>
                  <a:gd name="T84" fmla="*/ 63500 w 77"/>
                  <a:gd name="T85" fmla="*/ 119867 h 77"/>
                  <a:gd name="T86" fmla="*/ 123825 w 77"/>
                  <a:gd name="T87" fmla="*/ 63088 h 77"/>
                  <a:gd name="T88" fmla="*/ 180975 w 77"/>
                  <a:gd name="T89" fmla="*/ 119867 h 77"/>
                  <a:gd name="T90" fmla="*/ 123825 w 77"/>
                  <a:gd name="T91" fmla="*/ 179800 h 7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7"/>
                  <a:gd name="T139" fmla="*/ 0 h 77"/>
                  <a:gd name="T140" fmla="*/ 77 w 77"/>
                  <a:gd name="T141" fmla="*/ 77 h 7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7" h="77">
                    <a:moveTo>
                      <a:pt x="70" y="31"/>
                    </a:moveTo>
                    <a:cubicBezTo>
                      <a:pt x="64" y="31"/>
                      <a:pt x="64" y="31"/>
                      <a:pt x="64" y="31"/>
                    </a:cubicBezTo>
                    <a:cubicBezTo>
                      <a:pt x="63" y="29"/>
                      <a:pt x="62" y="28"/>
                      <a:pt x="61" y="26"/>
                    </a:cubicBezTo>
                    <a:cubicBezTo>
                      <a:pt x="66" y="21"/>
                      <a:pt x="66" y="21"/>
                      <a:pt x="66" y="21"/>
                    </a:cubicBezTo>
                    <a:cubicBezTo>
                      <a:pt x="69" y="18"/>
                      <a:pt x="69" y="14"/>
                      <a:pt x="66" y="11"/>
                    </a:cubicBezTo>
                    <a:cubicBezTo>
                      <a:pt x="63" y="8"/>
                      <a:pt x="59" y="8"/>
                      <a:pt x="56" y="11"/>
                    </a:cubicBezTo>
                    <a:cubicBezTo>
                      <a:pt x="51" y="16"/>
                      <a:pt x="51" y="16"/>
                      <a:pt x="51" y="16"/>
                    </a:cubicBezTo>
                    <a:cubicBezTo>
                      <a:pt x="50" y="15"/>
                      <a:pt x="48" y="14"/>
                      <a:pt x="46" y="14"/>
                    </a:cubicBezTo>
                    <a:cubicBezTo>
                      <a:pt x="46" y="7"/>
                      <a:pt x="46" y="7"/>
                      <a:pt x="46" y="7"/>
                    </a:cubicBezTo>
                    <a:cubicBezTo>
                      <a:pt x="46" y="3"/>
                      <a:pt x="43" y="0"/>
                      <a:pt x="39" y="0"/>
                    </a:cubicBezTo>
                    <a:cubicBezTo>
                      <a:pt x="35" y="0"/>
                      <a:pt x="32" y="3"/>
                      <a:pt x="32" y="7"/>
                    </a:cubicBezTo>
                    <a:cubicBezTo>
                      <a:pt x="32" y="14"/>
                      <a:pt x="32" y="14"/>
                      <a:pt x="32" y="14"/>
                    </a:cubicBezTo>
                    <a:cubicBezTo>
                      <a:pt x="30" y="14"/>
                      <a:pt x="28" y="15"/>
                      <a:pt x="26" y="16"/>
                    </a:cubicBezTo>
                    <a:cubicBezTo>
                      <a:pt x="22" y="11"/>
                      <a:pt x="22" y="11"/>
                      <a:pt x="22" y="11"/>
                    </a:cubicBezTo>
                    <a:cubicBezTo>
                      <a:pt x="19" y="8"/>
                      <a:pt x="14" y="8"/>
                      <a:pt x="11" y="11"/>
                    </a:cubicBezTo>
                    <a:cubicBezTo>
                      <a:pt x="9" y="14"/>
                      <a:pt x="9" y="18"/>
                      <a:pt x="11" y="21"/>
                    </a:cubicBezTo>
                    <a:cubicBezTo>
                      <a:pt x="16" y="26"/>
                      <a:pt x="16" y="26"/>
                      <a:pt x="16" y="26"/>
                    </a:cubicBezTo>
                    <a:cubicBezTo>
                      <a:pt x="15" y="28"/>
                      <a:pt x="15" y="29"/>
                      <a:pt x="14" y="31"/>
                    </a:cubicBezTo>
                    <a:cubicBezTo>
                      <a:pt x="7" y="31"/>
                      <a:pt x="7" y="31"/>
                      <a:pt x="7" y="31"/>
                    </a:cubicBezTo>
                    <a:cubicBezTo>
                      <a:pt x="3" y="31"/>
                      <a:pt x="0" y="34"/>
                      <a:pt x="0" y="38"/>
                    </a:cubicBezTo>
                    <a:cubicBezTo>
                      <a:pt x="0" y="42"/>
                      <a:pt x="3" y="46"/>
                      <a:pt x="7" y="46"/>
                    </a:cubicBezTo>
                    <a:cubicBezTo>
                      <a:pt x="14" y="46"/>
                      <a:pt x="14" y="46"/>
                      <a:pt x="14" y="46"/>
                    </a:cubicBezTo>
                    <a:cubicBezTo>
                      <a:pt x="15" y="47"/>
                      <a:pt x="15" y="49"/>
                      <a:pt x="16" y="51"/>
                    </a:cubicBezTo>
                    <a:cubicBezTo>
                      <a:pt x="11" y="56"/>
                      <a:pt x="11" y="56"/>
                      <a:pt x="11" y="56"/>
                    </a:cubicBezTo>
                    <a:cubicBezTo>
                      <a:pt x="9" y="58"/>
                      <a:pt x="9" y="63"/>
                      <a:pt x="11" y="66"/>
                    </a:cubicBezTo>
                    <a:cubicBezTo>
                      <a:pt x="14" y="69"/>
                      <a:pt x="19" y="69"/>
                      <a:pt x="22" y="66"/>
                    </a:cubicBezTo>
                    <a:cubicBezTo>
                      <a:pt x="26" y="61"/>
                      <a:pt x="26" y="61"/>
                      <a:pt x="26" y="61"/>
                    </a:cubicBezTo>
                    <a:cubicBezTo>
                      <a:pt x="28" y="62"/>
                      <a:pt x="30" y="63"/>
                      <a:pt x="32" y="63"/>
                    </a:cubicBezTo>
                    <a:cubicBezTo>
                      <a:pt x="32" y="70"/>
                      <a:pt x="32" y="70"/>
                      <a:pt x="32" y="70"/>
                    </a:cubicBezTo>
                    <a:cubicBezTo>
                      <a:pt x="32" y="74"/>
                      <a:pt x="35" y="77"/>
                      <a:pt x="39" y="77"/>
                    </a:cubicBezTo>
                    <a:cubicBezTo>
                      <a:pt x="43" y="77"/>
                      <a:pt x="46" y="74"/>
                      <a:pt x="46" y="70"/>
                    </a:cubicBezTo>
                    <a:cubicBezTo>
                      <a:pt x="46" y="63"/>
                      <a:pt x="46" y="63"/>
                      <a:pt x="46" y="63"/>
                    </a:cubicBezTo>
                    <a:cubicBezTo>
                      <a:pt x="48" y="63"/>
                      <a:pt x="50" y="62"/>
                      <a:pt x="51" y="61"/>
                    </a:cubicBezTo>
                    <a:cubicBezTo>
                      <a:pt x="56" y="66"/>
                      <a:pt x="56" y="66"/>
                      <a:pt x="56" y="66"/>
                    </a:cubicBezTo>
                    <a:cubicBezTo>
                      <a:pt x="59" y="69"/>
                      <a:pt x="63" y="69"/>
                      <a:pt x="66" y="66"/>
                    </a:cubicBezTo>
                    <a:cubicBezTo>
                      <a:pt x="69" y="63"/>
                      <a:pt x="69" y="58"/>
                      <a:pt x="66" y="56"/>
                    </a:cubicBezTo>
                    <a:cubicBezTo>
                      <a:pt x="61" y="51"/>
                      <a:pt x="61" y="51"/>
                      <a:pt x="61" y="51"/>
                    </a:cubicBezTo>
                    <a:cubicBezTo>
                      <a:pt x="62" y="49"/>
                      <a:pt x="63" y="47"/>
                      <a:pt x="64" y="46"/>
                    </a:cubicBezTo>
                    <a:cubicBezTo>
                      <a:pt x="70" y="46"/>
                      <a:pt x="70" y="46"/>
                      <a:pt x="70" y="46"/>
                    </a:cubicBezTo>
                    <a:cubicBezTo>
                      <a:pt x="74" y="46"/>
                      <a:pt x="77" y="42"/>
                      <a:pt x="77" y="38"/>
                    </a:cubicBezTo>
                    <a:cubicBezTo>
                      <a:pt x="77" y="34"/>
                      <a:pt x="74" y="31"/>
                      <a:pt x="70" y="31"/>
                    </a:cubicBezTo>
                    <a:moveTo>
                      <a:pt x="39" y="57"/>
                    </a:moveTo>
                    <a:cubicBezTo>
                      <a:pt x="29" y="57"/>
                      <a:pt x="20" y="49"/>
                      <a:pt x="20" y="38"/>
                    </a:cubicBezTo>
                    <a:cubicBezTo>
                      <a:pt x="20" y="28"/>
                      <a:pt x="29" y="20"/>
                      <a:pt x="39" y="20"/>
                    </a:cubicBezTo>
                    <a:cubicBezTo>
                      <a:pt x="49" y="20"/>
                      <a:pt x="57" y="28"/>
                      <a:pt x="57" y="38"/>
                    </a:cubicBezTo>
                    <a:cubicBezTo>
                      <a:pt x="57" y="49"/>
                      <a:pt x="49" y="57"/>
                      <a:pt x="39" y="57"/>
                    </a:cubicBezTo>
                  </a:path>
                </a:pathLst>
              </a:custGeom>
              <a:solidFill>
                <a:srgbClr val="FFFFFF"/>
              </a:solidFill>
              <a:ln w="9525">
                <a:noFill/>
                <a:round/>
              </a:ln>
            </p:spPr>
            <p:txBody>
              <a:bodyPr/>
              <a:lstStyle/>
              <a:p>
                <a:endParaRPr lang="zh-CN" altLang="en-US"/>
              </a:p>
            </p:txBody>
          </p:sp>
        </p:grpSp>
        <p:sp>
          <p:nvSpPr>
            <p:cNvPr id="27659" name="文本框 43"/>
            <p:cNvSpPr txBox="1">
              <a:spLocks noChangeArrowheads="1"/>
            </p:cNvSpPr>
            <p:nvPr/>
          </p:nvSpPr>
          <p:spPr bwMode="auto">
            <a:xfrm>
              <a:off x="2383834" y="1234176"/>
              <a:ext cx="415160" cy="392203"/>
            </a:xfrm>
            <a:prstGeom prst="rect">
              <a:avLst/>
            </a:prstGeom>
            <a:noFill/>
            <a:ln w="9525">
              <a:noFill/>
              <a:miter lim="800000"/>
            </a:ln>
          </p:spPr>
          <p:txBody>
            <a:bodyPr lIns="68589" tIns="34295" rIns="68589" bIns="34295">
              <a:spAutoFit/>
            </a:bodyPr>
            <a:lstStyle/>
            <a:p>
              <a:pPr defTabSz="914400" eaLnBrk="0" hangingPunct="0"/>
              <a:r>
                <a:rPr lang="en-US" altLang="zh-CN" b="1">
                  <a:solidFill>
                    <a:srgbClr val="8F7EB9"/>
                  </a:solidFill>
                  <a:latin typeface="Agency FB" panose="020B0503020202020204"/>
                </a:rPr>
                <a:t>01</a:t>
              </a:r>
              <a:endParaRPr lang="zh-CN" altLang="en-US" b="1">
                <a:solidFill>
                  <a:srgbClr val="8F7EB9"/>
                </a:solidFill>
                <a:latin typeface="Agency FB" panose="020B0503020202020204"/>
              </a:endParaRPr>
            </a:p>
          </p:txBody>
        </p:sp>
        <p:sp>
          <p:nvSpPr>
            <p:cNvPr id="27660" name="文本框 55"/>
            <p:cNvSpPr txBox="1">
              <a:spLocks noChangeArrowheads="1"/>
            </p:cNvSpPr>
            <p:nvPr/>
          </p:nvSpPr>
          <p:spPr bwMode="auto">
            <a:xfrm>
              <a:off x="2690530" y="1172781"/>
              <a:ext cx="3469434" cy="462136"/>
            </a:xfrm>
            <a:prstGeom prst="rect">
              <a:avLst/>
            </a:prstGeom>
            <a:noFill/>
            <a:ln w="9525">
              <a:noFill/>
              <a:miter lim="800000"/>
            </a:ln>
          </p:spPr>
          <p:txBody>
            <a:bodyPr wrap="square" lIns="68589" tIns="34295" rIns="68589" bIns="34295">
              <a:spAutoFit/>
            </a:bodyPr>
            <a:lstStyle/>
            <a:p>
              <a:pPr defTabSz="914400" eaLnBrk="0" hangingPunct="0"/>
              <a:r>
                <a:rPr lang="zh-CN" altLang="en-US" sz="2200">
                  <a:solidFill>
                    <a:srgbClr val="FFCC99"/>
                  </a:solidFill>
                  <a:latin typeface="黑体" panose="02010609060101010101" pitchFamily="2" charset="-122"/>
                  <a:ea typeface="黑体" panose="02010609060101010101" pitchFamily="2" charset="-122"/>
                  <a:cs typeface="Arial Unicode MS" panose="020B0604020202020204" charset="-122"/>
                </a:rPr>
                <a:t>直接人工成本差异的含义</a:t>
              </a:r>
              <a:endParaRPr lang="zh-CN" altLang="en-US" sz="2200">
                <a:solidFill>
                  <a:srgbClr val="FFCC99"/>
                </a:solidFill>
                <a:latin typeface="黑体" panose="02010609060101010101" pitchFamily="2" charset="-122"/>
                <a:ea typeface="黑体" panose="02010609060101010101" pitchFamily="2" charset="-122"/>
                <a:cs typeface="Arial Unicode MS" panose="020B0604020202020204" charset="-122"/>
              </a:endParaRPr>
            </a:p>
          </p:txBody>
        </p:sp>
      </p:grpSp>
      <p:grpSp>
        <p:nvGrpSpPr>
          <p:cNvPr id="30" name="组合 29"/>
          <p:cNvGrpSpPr/>
          <p:nvPr/>
        </p:nvGrpSpPr>
        <p:grpSpPr bwMode="auto">
          <a:xfrm rot="0">
            <a:off x="1738630" y="1899285"/>
            <a:ext cx="4982210" cy="986155"/>
            <a:chOff x="1472025" y="1816012"/>
            <a:chExt cx="4036079" cy="1118815"/>
          </a:xfrm>
        </p:grpSpPr>
        <p:sp>
          <p:nvSpPr>
            <p:cNvPr id="27662" name="Freeform 6"/>
            <p:cNvSpPr/>
            <p:nvPr/>
          </p:nvSpPr>
          <p:spPr bwMode="auto">
            <a:xfrm>
              <a:off x="1679944" y="1965920"/>
              <a:ext cx="3599950" cy="712096"/>
            </a:xfrm>
            <a:custGeom>
              <a:avLst/>
              <a:gdLst>
                <a:gd name="T0" fmla="*/ 3225973 w 3244"/>
                <a:gd name="T1" fmla="*/ 712096 h 675"/>
                <a:gd name="T2" fmla="*/ 3599950 w 3244"/>
                <a:gd name="T3" fmla="*/ 355521 h 675"/>
                <a:gd name="T4" fmla="*/ 3225973 w 3244"/>
                <a:gd name="T5" fmla="*/ 0 h 675"/>
                <a:gd name="T6" fmla="*/ 373978 w 3244"/>
                <a:gd name="T7" fmla="*/ 0 h 675"/>
                <a:gd name="T8" fmla="*/ 0 w 3244"/>
                <a:gd name="T9" fmla="*/ 355521 h 675"/>
                <a:gd name="T10" fmla="*/ 373978 w 3244"/>
                <a:gd name="T11" fmla="*/ 712096 h 675"/>
                <a:gd name="T12" fmla="*/ 3225973 w 3244"/>
                <a:gd name="T13" fmla="*/ 712096 h 675"/>
                <a:gd name="T14" fmla="*/ 0 60000 65536"/>
                <a:gd name="T15" fmla="*/ 0 60000 65536"/>
                <a:gd name="T16" fmla="*/ 0 60000 65536"/>
                <a:gd name="T17" fmla="*/ 0 60000 65536"/>
                <a:gd name="T18" fmla="*/ 0 60000 65536"/>
                <a:gd name="T19" fmla="*/ 0 60000 65536"/>
                <a:gd name="T20" fmla="*/ 0 60000 65536"/>
                <a:gd name="T21" fmla="*/ 0 w 3244"/>
                <a:gd name="T22" fmla="*/ 0 h 675"/>
                <a:gd name="T23" fmla="*/ 3244 w 3244"/>
                <a:gd name="T24" fmla="*/ 675 h 6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44" h="675">
                  <a:moveTo>
                    <a:pt x="2907" y="675"/>
                  </a:moveTo>
                  <a:cubicBezTo>
                    <a:pt x="3093" y="675"/>
                    <a:pt x="3244" y="523"/>
                    <a:pt x="3244" y="337"/>
                  </a:cubicBezTo>
                  <a:cubicBezTo>
                    <a:pt x="3244" y="151"/>
                    <a:pt x="3093" y="0"/>
                    <a:pt x="2907" y="0"/>
                  </a:cubicBezTo>
                  <a:cubicBezTo>
                    <a:pt x="337" y="0"/>
                    <a:pt x="337" y="0"/>
                    <a:pt x="337" y="0"/>
                  </a:cubicBezTo>
                  <a:cubicBezTo>
                    <a:pt x="151" y="0"/>
                    <a:pt x="0" y="151"/>
                    <a:pt x="0" y="337"/>
                  </a:cubicBezTo>
                  <a:cubicBezTo>
                    <a:pt x="0" y="523"/>
                    <a:pt x="151" y="675"/>
                    <a:pt x="337" y="675"/>
                  </a:cubicBezTo>
                  <a:lnTo>
                    <a:pt x="2907" y="675"/>
                  </a:lnTo>
                  <a:close/>
                </a:path>
              </a:pathLst>
            </a:custGeom>
            <a:solidFill>
              <a:srgbClr val="20A0D5"/>
            </a:solidFill>
            <a:ln w="9525">
              <a:noFill/>
              <a:round/>
            </a:ln>
          </p:spPr>
          <p:txBody>
            <a:bodyPr lIns="68589" tIns="34295" rIns="68589" bIns="34295"/>
            <a:lstStyle/>
            <a:p>
              <a:endParaRPr lang="zh-CN" altLang="en-US"/>
            </a:p>
          </p:txBody>
        </p:sp>
        <p:pic>
          <p:nvPicPr>
            <p:cNvPr id="27663" name="图片 6"/>
            <p:cNvPicPr>
              <a:picLocks noChangeAspect="1"/>
            </p:cNvPicPr>
            <p:nvPr/>
          </p:nvPicPr>
          <p:blipFill>
            <a:blip r:embed="rId2" cstate="print"/>
            <a:srcRect/>
            <a:stretch>
              <a:fillRect/>
            </a:stretch>
          </p:blipFill>
          <p:spPr bwMode="auto">
            <a:xfrm>
              <a:off x="1472025" y="1816012"/>
              <a:ext cx="4036079" cy="1118815"/>
            </a:xfrm>
            <a:prstGeom prst="rect">
              <a:avLst/>
            </a:prstGeom>
            <a:noFill/>
            <a:ln w="9525">
              <a:noFill/>
              <a:miter lim="800000"/>
              <a:headEnd/>
              <a:tailEnd/>
            </a:ln>
          </p:spPr>
        </p:pic>
        <p:sp>
          <p:nvSpPr>
            <p:cNvPr id="27664" name="Freeform 30"/>
            <p:cNvSpPr>
              <a:spLocks noEditPoints="1"/>
            </p:cNvSpPr>
            <p:nvPr/>
          </p:nvSpPr>
          <p:spPr bwMode="auto">
            <a:xfrm>
              <a:off x="1844209" y="2178655"/>
              <a:ext cx="414285" cy="284648"/>
            </a:xfrm>
            <a:custGeom>
              <a:avLst/>
              <a:gdLst>
                <a:gd name="T0" fmla="*/ 118008 w 165"/>
                <a:gd name="T1" fmla="*/ 134090 h 121"/>
                <a:gd name="T2" fmla="*/ 150649 w 165"/>
                <a:gd name="T3" fmla="*/ 192902 h 121"/>
                <a:gd name="T4" fmla="*/ 246060 w 165"/>
                <a:gd name="T5" fmla="*/ 183492 h 121"/>
                <a:gd name="T6" fmla="*/ 261125 w 165"/>
                <a:gd name="T7" fmla="*/ 159968 h 121"/>
                <a:gd name="T8" fmla="*/ 193333 w 165"/>
                <a:gd name="T9" fmla="*/ 65869 h 121"/>
                <a:gd name="T10" fmla="*/ 354025 w 165"/>
                <a:gd name="T11" fmla="*/ 284648 h 121"/>
                <a:gd name="T12" fmla="*/ 293766 w 165"/>
                <a:gd name="T13" fmla="*/ 214074 h 121"/>
                <a:gd name="T14" fmla="*/ 193333 w 165"/>
                <a:gd name="T15" fmla="*/ 221132 h 121"/>
                <a:gd name="T16" fmla="*/ 75325 w 165"/>
                <a:gd name="T17" fmla="*/ 270533 h 121"/>
                <a:gd name="T18" fmla="*/ 75325 w 165"/>
                <a:gd name="T19" fmla="*/ 129385 h 121"/>
                <a:gd name="T20" fmla="*/ 107965 w 165"/>
                <a:gd name="T21" fmla="*/ 105861 h 121"/>
                <a:gd name="T22" fmla="*/ 85368 w 165"/>
                <a:gd name="T23" fmla="*/ 91746 h 121"/>
                <a:gd name="T24" fmla="*/ 12554 w 165"/>
                <a:gd name="T25" fmla="*/ 56459 h 121"/>
                <a:gd name="T26" fmla="*/ 105454 w 165"/>
                <a:gd name="T27" fmla="*/ 56459 h 121"/>
                <a:gd name="T28" fmla="*/ 125541 w 165"/>
                <a:gd name="T29" fmla="*/ 75279 h 121"/>
                <a:gd name="T30" fmla="*/ 261125 w 165"/>
                <a:gd name="T31" fmla="*/ 77631 h 121"/>
                <a:gd name="T32" fmla="*/ 276190 w 165"/>
                <a:gd name="T33" fmla="*/ 56459 h 121"/>
                <a:gd name="T34" fmla="*/ 399220 w 165"/>
                <a:gd name="T35" fmla="*/ 56459 h 121"/>
                <a:gd name="T36" fmla="*/ 296277 w 165"/>
                <a:gd name="T37" fmla="*/ 98803 h 121"/>
                <a:gd name="T38" fmla="*/ 283722 w 165"/>
                <a:gd name="T39" fmla="*/ 134090 h 121"/>
                <a:gd name="T40" fmla="*/ 313852 w 165"/>
                <a:gd name="T41" fmla="*/ 185845 h 121"/>
                <a:gd name="T42" fmla="*/ 414285 w 165"/>
                <a:gd name="T43" fmla="*/ 228189 h 121"/>
                <a:gd name="T44" fmla="*/ 102944 w 165"/>
                <a:gd name="T45" fmla="*/ 150558 h 121"/>
                <a:gd name="T46" fmla="*/ 17576 w 165"/>
                <a:gd name="T47" fmla="*/ 199959 h 121"/>
                <a:gd name="T48" fmla="*/ 133073 w 165"/>
                <a:gd name="T49" fmla="*/ 199959 h 121"/>
                <a:gd name="T50" fmla="*/ 291255 w 165"/>
                <a:gd name="T51" fmla="*/ 63516 h 121"/>
                <a:gd name="T52" fmla="*/ 308831 w 165"/>
                <a:gd name="T53" fmla="*/ 91746 h 121"/>
                <a:gd name="T54" fmla="*/ 384155 w 165"/>
                <a:gd name="T55" fmla="*/ 56459 h 121"/>
                <a:gd name="T56" fmla="*/ 291255 w 165"/>
                <a:gd name="T57" fmla="*/ 56459 h 121"/>
                <a:gd name="T58" fmla="*/ 57749 w 165"/>
                <a:gd name="T59" fmla="*/ 28230 h 121"/>
                <a:gd name="T60" fmla="*/ 57749 w 165"/>
                <a:gd name="T61" fmla="*/ 87041 h 121"/>
                <a:gd name="T62" fmla="*/ 70303 w 165"/>
                <a:gd name="T63" fmla="*/ 63516 h 121"/>
                <a:gd name="T64" fmla="*/ 396709 w 165"/>
                <a:gd name="T65" fmla="*/ 228189 h 121"/>
                <a:gd name="T66" fmla="*/ 308831 w 165"/>
                <a:gd name="T67" fmla="*/ 228189 h 121"/>
                <a:gd name="T68" fmla="*/ 396709 w 165"/>
                <a:gd name="T69" fmla="*/ 228189 h 1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5"/>
                <a:gd name="T106" fmla="*/ 0 h 121"/>
                <a:gd name="T107" fmla="*/ 165 w 165"/>
                <a:gd name="T108" fmla="*/ 121 h 1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5" h="121">
                  <a:moveTo>
                    <a:pt x="77" y="28"/>
                  </a:moveTo>
                  <a:cubicBezTo>
                    <a:pt x="61" y="28"/>
                    <a:pt x="47" y="41"/>
                    <a:pt x="47" y="57"/>
                  </a:cubicBezTo>
                  <a:cubicBezTo>
                    <a:pt x="47" y="58"/>
                    <a:pt x="47" y="59"/>
                    <a:pt x="48" y="60"/>
                  </a:cubicBezTo>
                  <a:cubicBezTo>
                    <a:pt x="55" y="65"/>
                    <a:pt x="59" y="73"/>
                    <a:pt x="60" y="82"/>
                  </a:cubicBezTo>
                  <a:cubicBezTo>
                    <a:pt x="65" y="85"/>
                    <a:pt x="71" y="87"/>
                    <a:pt x="77" y="87"/>
                  </a:cubicBezTo>
                  <a:cubicBezTo>
                    <a:pt x="85" y="87"/>
                    <a:pt x="92" y="83"/>
                    <a:pt x="98" y="78"/>
                  </a:cubicBezTo>
                  <a:cubicBezTo>
                    <a:pt x="97" y="76"/>
                    <a:pt x="97" y="73"/>
                    <a:pt x="98" y="71"/>
                  </a:cubicBezTo>
                  <a:cubicBezTo>
                    <a:pt x="100" y="69"/>
                    <a:pt x="102" y="68"/>
                    <a:pt x="104" y="68"/>
                  </a:cubicBezTo>
                  <a:cubicBezTo>
                    <a:pt x="105" y="65"/>
                    <a:pt x="106" y="61"/>
                    <a:pt x="106" y="57"/>
                  </a:cubicBezTo>
                  <a:cubicBezTo>
                    <a:pt x="106" y="41"/>
                    <a:pt x="93" y="28"/>
                    <a:pt x="77" y="28"/>
                  </a:cubicBezTo>
                  <a:moveTo>
                    <a:pt x="165" y="97"/>
                  </a:moveTo>
                  <a:cubicBezTo>
                    <a:pt x="165" y="111"/>
                    <a:pt x="154" y="121"/>
                    <a:pt x="141" y="121"/>
                  </a:cubicBezTo>
                  <a:cubicBezTo>
                    <a:pt x="127" y="121"/>
                    <a:pt x="116" y="111"/>
                    <a:pt x="116" y="97"/>
                  </a:cubicBezTo>
                  <a:cubicBezTo>
                    <a:pt x="116" y="95"/>
                    <a:pt x="117" y="93"/>
                    <a:pt x="117" y="91"/>
                  </a:cubicBezTo>
                  <a:cubicBezTo>
                    <a:pt x="115" y="90"/>
                    <a:pt x="106" y="84"/>
                    <a:pt x="103" y="83"/>
                  </a:cubicBezTo>
                  <a:cubicBezTo>
                    <a:pt x="96" y="90"/>
                    <a:pt x="87" y="94"/>
                    <a:pt x="77" y="94"/>
                  </a:cubicBezTo>
                  <a:cubicBezTo>
                    <a:pt x="71" y="94"/>
                    <a:pt x="65" y="92"/>
                    <a:pt x="60" y="90"/>
                  </a:cubicBezTo>
                  <a:cubicBezTo>
                    <a:pt x="58" y="104"/>
                    <a:pt x="45" y="115"/>
                    <a:pt x="30" y="115"/>
                  </a:cubicBezTo>
                  <a:cubicBezTo>
                    <a:pt x="13" y="115"/>
                    <a:pt x="0" y="102"/>
                    <a:pt x="0" y="85"/>
                  </a:cubicBezTo>
                  <a:cubicBezTo>
                    <a:pt x="0" y="68"/>
                    <a:pt x="13" y="55"/>
                    <a:pt x="30" y="55"/>
                  </a:cubicBezTo>
                  <a:cubicBezTo>
                    <a:pt x="34" y="55"/>
                    <a:pt x="37" y="55"/>
                    <a:pt x="40" y="56"/>
                  </a:cubicBezTo>
                  <a:cubicBezTo>
                    <a:pt x="40" y="52"/>
                    <a:pt x="41" y="48"/>
                    <a:pt x="43" y="45"/>
                  </a:cubicBezTo>
                  <a:cubicBezTo>
                    <a:pt x="42" y="45"/>
                    <a:pt x="42" y="45"/>
                    <a:pt x="42" y="45"/>
                  </a:cubicBezTo>
                  <a:cubicBezTo>
                    <a:pt x="34" y="39"/>
                    <a:pt x="34" y="39"/>
                    <a:pt x="34" y="39"/>
                  </a:cubicBezTo>
                  <a:cubicBezTo>
                    <a:pt x="31" y="41"/>
                    <a:pt x="27" y="43"/>
                    <a:pt x="23" y="43"/>
                  </a:cubicBezTo>
                  <a:cubicBezTo>
                    <a:pt x="13" y="43"/>
                    <a:pt x="5" y="34"/>
                    <a:pt x="5" y="24"/>
                  </a:cubicBezTo>
                  <a:cubicBezTo>
                    <a:pt x="5" y="14"/>
                    <a:pt x="13" y="6"/>
                    <a:pt x="23" y="6"/>
                  </a:cubicBezTo>
                  <a:cubicBezTo>
                    <a:pt x="34" y="6"/>
                    <a:pt x="42" y="14"/>
                    <a:pt x="42" y="24"/>
                  </a:cubicBezTo>
                  <a:cubicBezTo>
                    <a:pt x="42" y="25"/>
                    <a:pt x="42" y="26"/>
                    <a:pt x="42" y="27"/>
                  </a:cubicBezTo>
                  <a:cubicBezTo>
                    <a:pt x="50" y="32"/>
                    <a:pt x="50" y="32"/>
                    <a:pt x="50" y="32"/>
                  </a:cubicBezTo>
                  <a:cubicBezTo>
                    <a:pt x="57" y="25"/>
                    <a:pt x="66" y="21"/>
                    <a:pt x="77" y="21"/>
                  </a:cubicBezTo>
                  <a:cubicBezTo>
                    <a:pt x="88" y="21"/>
                    <a:pt x="98" y="26"/>
                    <a:pt x="104" y="33"/>
                  </a:cubicBezTo>
                  <a:cubicBezTo>
                    <a:pt x="111" y="30"/>
                    <a:pt x="111" y="30"/>
                    <a:pt x="111" y="30"/>
                  </a:cubicBezTo>
                  <a:cubicBezTo>
                    <a:pt x="110" y="28"/>
                    <a:pt x="110" y="26"/>
                    <a:pt x="110" y="24"/>
                  </a:cubicBezTo>
                  <a:cubicBezTo>
                    <a:pt x="110" y="11"/>
                    <a:pt x="121" y="0"/>
                    <a:pt x="135" y="0"/>
                  </a:cubicBezTo>
                  <a:cubicBezTo>
                    <a:pt x="148" y="0"/>
                    <a:pt x="159" y="11"/>
                    <a:pt x="159" y="24"/>
                  </a:cubicBezTo>
                  <a:cubicBezTo>
                    <a:pt x="159" y="38"/>
                    <a:pt x="148" y="49"/>
                    <a:pt x="135" y="49"/>
                  </a:cubicBezTo>
                  <a:cubicBezTo>
                    <a:pt x="128" y="49"/>
                    <a:pt x="122" y="46"/>
                    <a:pt x="118" y="42"/>
                  </a:cubicBezTo>
                  <a:cubicBezTo>
                    <a:pt x="111" y="46"/>
                    <a:pt x="111" y="46"/>
                    <a:pt x="111" y="46"/>
                  </a:cubicBezTo>
                  <a:cubicBezTo>
                    <a:pt x="113" y="49"/>
                    <a:pt x="113" y="53"/>
                    <a:pt x="113" y="57"/>
                  </a:cubicBezTo>
                  <a:cubicBezTo>
                    <a:pt x="113" y="62"/>
                    <a:pt x="112" y="66"/>
                    <a:pt x="111" y="70"/>
                  </a:cubicBezTo>
                  <a:cubicBezTo>
                    <a:pt x="125" y="79"/>
                    <a:pt x="125" y="79"/>
                    <a:pt x="125" y="79"/>
                  </a:cubicBezTo>
                  <a:cubicBezTo>
                    <a:pt x="129" y="75"/>
                    <a:pt x="135" y="73"/>
                    <a:pt x="141" y="73"/>
                  </a:cubicBezTo>
                  <a:cubicBezTo>
                    <a:pt x="154" y="73"/>
                    <a:pt x="165" y="84"/>
                    <a:pt x="165" y="97"/>
                  </a:cubicBezTo>
                  <a:moveTo>
                    <a:pt x="53" y="85"/>
                  </a:moveTo>
                  <a:cubicBezTo>
                    <a:pt x="53" y="76"/>
                    <a:pt x="48" y="68"/>
                    <a:pt x="41" y="64"/>
                  </a:cubicBezTo>
                  <a:cubicBezTo>
                    <a:pt x="38" y="63"/>
                    <a:pt x="34" y="62"/>
                    <a:pt x="30" y="62"/>
                  </a:cubicBezTo>
                  <a:cubicBezTo>
                    <a:pt x="17" y="62"/>
                    <a:pt x="7" y="72"/>
                    <a:pt x="7" y="85"/>
                  </a:cubicBezTo>
                  <a:cubicBezTo>
                    <a:pt x="7" y="98"/>
                    <a:pt x="17" y="108"/>
                    <a:pt x="30" y="108"/>
                  </a:cubicBezTo>
                  <a:cubicBezTo>
                    <a:pt x="43" y="108"/>
                    <a:pt x="53" y="98"/>
                    <a:pt x="53" y="85"/>
                  </a:cubicBezTo>
                  <a:close/>
                  <a:moveTo>
                    <a:pt x="116" y="24"/>
                  </a:moveTo>
                  <a:cubicBezTo>
                    <a:pt x="116" y="25"/>
                    <a:pt x="116" y="26"/>
                    <a:pt x="116" y="27"/>
                  </a:cubicBezTo>
                  <a:cubicBezTo>
                    <a:pt x="119" y="26"/>
                    <a:pt x="123" y="27"/>
                    <a:pt x="125" y="30"/>
                  </a:cubicBezTo>
                  <a:cubicBezTo>
                    <a:pt x="126" y="33"/>
                    <a:pt x="126" y="37"/>
                    <a:pt x="123" y="39"/>
                  </a:cubicBezTo>
                  <a:cubicBezTo>
                    <a:pt x="126" y="41"/>
                    <a:pt x="130" y="43"/>
                    <a:pt x="135" y="43"/>
                  </a:cubicBezTo>
                  <a:cubicBezTo>
                    <a:pt x="145" y="43"/>
                    <a:pt x="153" y="35"/>
                    <a:pt x="153" y="24"/>
                  </a:cubicBezTo>
                  <a:cubicBezTo>
                    <a:pt x="153" y="14"/>
                    <a:pt x="145" y="6"/>
                    <a:pt x="135" y="6"/>
                  </a:cubicBezTo>
                  <a:cubicBezTo>
                    <a:pt x="124" y="6"/>
                    <a:pt x="116" y="14"/>
                    <a:pt x="116" y="24"/>
                  </a:cubicBezTo>
                  <a:moveTo>
                    <a:pt x="36" y="24"/>
                  </a:moveTo>
                  <a:cubicBezTo>
                    <a:pt x="36" y="17"/>
                    <a:pt x="30" y="12"/>
                    <a:pt x="23" y="12"/>
                  </a:cubicBezTo>
                  <a:cubicBezTo>
                    <a:pt x="17" y="12"/>
                    <a:pt x="11" y="17"/>
                    <a:pt x="11" y="24"/>
                  </a:cubicBezTo>
                  <a:cubicBezTo>
                    <a:pt x="11" y="31"/>
                    <a:pt x="17" y="37"/>
                    <a:pt x="23" y="37"/>
                  </a:cubicBezTo>
                  <a:cubicBezTo>
                    <a:pt x="25" y="37"/>
                    <a:pt x="27" y="36"/>
                    <a:pt x="29" y="36"/>
                  </a:cubicBezTo>
                  <a:cubicBezTo>
                    <a:pt x="27" y="33"/>
                    <a:pt x="27" y="30"/>
                    <a:pt x="28" y="27"/>
                  </a:cubicBezTo>
                  <a:cubicBezTo>
                    <a:pt x="30" y="25"/>
                    <a:pt x="33" y="24"/>
                    <a:pt x="36" y="24"/>
                  </a:cubicBezTo>
                  <a:moveTo>
                    <a:pt x="158" y="97"/>
                  </a:moveTo>
                  <a:cubicBezTo>
                    <a:pt x="158" y="87"/>
                    <a:pt x="150" y="79"/>
                    <a:pt x="141" y="79"/>
                  </a:cubicBezTo>
                  <a:cubicBezTo>
                    <a:pt x="131" y="79"/>
                    <a:pt x="123" y="87"/>
                    <a:pt x="123" y="97"/>
                  </a:cubicBezTo>
                  <a:cubicBezTo>
                    <a:pt x="123" y="107"/>
                    <a:pt x="131" y="115"/>
                    <a:pt x="141" y="115"/>
                  </a:cubicBezTo>
                  <a:cubicBezTo>
                    <a:pt x="150" y="115"/>
                    <a:pt x="158" y="107"/>
                    <a:pt x="158" y="97"/>
                  </a:cubicBezTo>
                </a:path>
              </a:pathLst>
            </a:custGeom>
            <a:solidFill>
              <a:srgbClr val="FFFFFF"/>
            </a:solidFill>
            <a:ln w="9525">
              <a:noFill/>
              <a:round/>
            </a:ln>
          </p:spPr>
          <p:txBody>
            <a:bodyPr lIns="68589" tIns="34295" rIns="68589" bIns="34295"/>
            <a:lstStyle/>
            <a:p>
              <a:endParaRPr lang="zh-CN" altLang="en-US"/>
            </a:p>
          </p:txBody>
        </p:sp>
        <p:sp>
          <p:nvSpPr>
            <p:cNvPr id="27665" name="文本框 44"/>
            <p:cNvSpPr txBox="1">
              <a:spLocks noChangeArrowheads="1"/>
            </p:cNvSpPr>
            <p:nvPr/>
          </p:nvSpPr>
          <p:spPr bwMode="auto">
            <a:xfrm>
              <a:off x="2388874" y="2163354"/>
              <a:ext cx="415160" cy="391981"/>
            </a:xfrm>
            <a:prstGeom prst="rect">
              <a:avLst/>
            </a:prstGeom>
            <a:noFill/>
            <a:ln w="9525">
              <a:noFill/>
              <a:miter lim="800000"/>
            </a:ln>
          </p:spPr>
          <p:txBody>
            <a:bodyPr lIns="68589" tIns="34295" rIns="68589" bIns="34295">
              <a:spAutoFit/>
            </a:bodyPr>
            <a:lstStyle/>
            <a:p>
              <a:pPr defTabSz="914400" eaLnBrk="0" hangingPunct="0"/>
              <a:r>
                <a:rPr lang="en-US" altLang="zh-CN" b="1">
                  <a:solidFill>
                    <a:srgbClr val="20A0D5"/>
                  </a:solidFill>
                  <a:latin typeface="Agency FB" panose="020B0503020202020204"/>
                </a:rPr>
                <a:t>02</a:t>
              </a:r>
              <a:endParaRPr lang="zh-CN" altLang="en-US" b="1">
                <a:solidFill>
                  <a:srgbClr val="20A0D5"/>
                </a:solidFill>
                <a:latin typeface="Agency FB" panose="020B0503020202020204"/>
              </a:endParaRPr>
            </a:p>
          </p:txBody>
        </p:sp>
        <p:sp>
          <p:nvSpPr>
            <p:cNvPr id="27666" name="文本框 56"/>
            <p:cNvSpPr txBox="1">
              <a:spLocks noChangeArrowheads="1"/>
            </p:cNvSpPr>
            <p:nvPr/>
          </p:nvSpPr>
          <p:spPr bwMode="auto">
            <a:xfrm>
              <a:off x="2693240" y="2101586"/>
              <a:ext cx="2693977" cy="461874"/>
            </a:xfrm>
            <a:prstGeom prst="rect">
              <a:avLst/>
            </a:prstGeom>
            <a:noFill/>
            <a:ln w="9525">
              <a:noFill/>
              <a:miter lim="800000"/>
            </a:ln>
          </p:spPr>
          <p:txBody>
            <a:bodyPr wrap="square" lIns="68589" tIns="34295" rIns="68589" bIns="34295">
              <a:spAutoFit/>
            </a:bodyPr>
            <a:lstStyle/>
            <a:p>
              <a:pPr defTabSz="914400" eaLnBrk="0" hangingPunct="0"/>
              <a:r>
                <a:rPr lang="zh-CN" altLang="en-US" sz="2200">
                  <a:solidFill>
                    <a:srgbClr val="FFCC99"/>
                  </a:solidFill>
                  <a:latin typeface="黑体" panose="02010609060101010101" pitchFamily="2" charset="-122"/>
                  <a:ea typeface="黑体" panose="02010609060101010101" pitchFamily="2" charset="-122"/>
                  <a:cs typeface="Arial Unicode MS" panose="020B0604020202020204" charset="-122"/>
                </a:rPr>
                <a:t>直接人工成本差异的分类</a:t>
              </a:r>
              <a:endParaRPr lang="zh-CN" altLang="en-US" sz="2200">
                <a:solidFill>
                  <a:srgbClr val="FFCC99"/>
                </a:solidFill>
                <a:latin typeface="黑体" panose="02010609060101010101" pitchFamily="2" charset="-122"/>
                <a:ea typeface="黑体" panose="02010609060101010101" pitchFamily="2" charset="-122"/>
                <a:cs typeface="Arial Unicode MS" panose="020B0604020202020204" charset="-122"/>
              </a:endParaRPr>
            </a:p>
          </p:txBody>
        </p:sp>
      </p:grpSp>
      <p:grpSp>
        <p:nvGrpSpPr>
          <p:cNvPr id="31" name="组合 30"/>
          <p:cNvGrpSpPr/>
          <p:nvPr/>
        </p:nvGrpSpPr>
        <p:grpSpPr bwMode="auto">
          <a:xfrm rot="0">
            <a:off x="1738630" y="2720340"/>
            <a:ext cx="5054600" cy="985520"/>
            <a:chOff x="1472025" y="2748072"/>
            <a:chExt cx="4036079" cy="1118815"/>
          </a:xfrm>
        </p:grpSpPr>
        <p:sp>
          <p:nvSpPr>
            <p:cNvPr id="27668" name="Freeform 7"/>
            <p:cNvSpPr/>
            <p:nvPr/>
          </p:nvSpPr>
          <p:spPr bwMode="auto">
            <a:xfrm>
              <a:off x="1679944" y="2896789"/>
              <a:ext cx="3599950" cy="712096"/>
            </a:xfrm>
            <a:custGeom>
              <a:avLst/>
              <a:gdLst>
                <a:gd name="T0" fmla="*/ 3225973 w 3244"/>
                <a:gd name="T1" fmla="*/ 712096 h 674"/>
                <a:gd name="T2" fmla="*/ 3599950 w 3244"/>
                <a:gd name="T3" fmla="*/ 356048 h 674"/>
                <a:gd name="T4" fmla="*/ 3225973 w 3244"/>
                <a:gd name="T5" fmla="*/ 0 h 674"/>
                <a:gd name="T6" fmla="*/ 373978 w 3244"/>
                <a:gd name="T7" fmla="*/ 0 h 674"/>
                <a:gd name="T8" fmla="*/ 0 w 3244"/>
                <a:gd name="T9" fmla="*/ 356048 h 674"/>
                <a:gd name="T10" fmla="*/ 373978 w 3244"/>
                <a:gd name="T11" fmla="*/ 712096 h 674"/>
                <a:gd name="T12" fmla="*/ 3225973 w 3244"/>
                <a:gd name="T13" fmla="*/ 712096 h 674"/>
                <a:gd name="T14" fmla="*/ 0 60000 65536"/>
                <a:gd name="T15" fmla="*/ 0 60000 65536"/>
                <a:gd name="T16" fmla="*/ 0 60000 65536"/>
                <a:gd name="T17" fmla="*/ 0 60000 65536"/>
                <a:gd name="T18" fmla="*/ 0 60000 65536"/>
                <a:gd name="T19" fmla="*/ 0 60000 65536"/>
                <a:gd name="T20" fmla="*/ 0 60000 65536"/>
                <a:gd name="T21" fmla="*/ 0 w 3244"/>
                <a:gd name="T22" fmla="*/ 0 h 674"/>
                <a:gd name="T23" fmla="*/ 3244 w 3244"/>
                <a:gd name="T24" fmla="*/ 674 h 6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44" h="674">
                  <a:moveTo>
                    <a:pt x="2907" y="674"/>
                  </a:moveTo>
                  <a:cubicBezTo>
                    <a:pt x="3093" y="674"/>
                    <a:pt x="3244" y="523"/>
                    <a:pt x="3244" y="337"/>
                  </a:cubicBezTo>
                  <a:cubicBezTo>
                    <a:pt x="3244" y="151"/>
                    <a:pt x="3093" y="0"/>
                    <a:pt x="2907" y="0"/>
                  </a:cubicBezTo>
                  <a:cubicBezTo>
                    <a:pt x="337" y="0"/>
                    <a:pt x="337" y="0"/>
                    <a:pt x="337" y="0"/>
                  </a:cubicBezTo>
                  <a:cubicBezTo>
                    <a:pt x="151" y="0"/>
                    <a:pt x="0" y="151"/>
                    <a:pt x="0" y="337"/>
                  </a:cubicBezTo>
                  <a:cubicBezTo>
                    <a:pt x="0" y="523"/>
                    <a:pt x="151" y="674"/>
                    <a:pt x="337" y="674"/>
                  </a:cubicBezTo>
                  <a:lnTo>
                    <a:pt x="2907" y="674"/>
                  </a:lnTo>
                  <a:close/>
                </a:path>
              </a:pathLst>
            </a:custGeom>
            <a:solidFill>
              <a:srgbClr val="76A42D"/>
            </a:solidFill>
            <a:ln w="9525">
              <a:noFill/>
              <a:round/>
            </a:ln>
          </p:spPr>
          <p:txBody>
            <a:bodyPr lIns="68589" tIns="34295" rIns="68589" bIns="34295"/>
            <a:lstStyle/>
            <a:p>
              <a:endParaRPr lang="zh-CN" altLang="en-US"/>
            </a:p>
          </p:txBody>
        </p:sp>
        <p:pic>
          <p:nvPicPr>
            <p:cNvPr id="27669" name="图片 7"/>
            <p:cNvPicPr>
              <a:picLocks noChangeAspect="1"/>
            </p:cNvPicPr>
            <p:nvPr/>
          </p:nvPicPr>
          <p:blipFill>
            <a:blip r:embed="rId3" cstate="print"/>
            <a:srcRect/>
            <a:stretch>
              <a:fillRect/>
            </a:stretch>
          </p:blipFill>
          <p:spPr bwMode="auto">
            <a:xfrm>
              <a:off x="1472025" y="2748072"/>
              <a:ext cx="4036079" cy="1118815"/>
            </a:xfrm>
            <a:prstGeom prst="rect">
              <a:avLst/>
            </a:prstGeom>
            <a:noFill/>
            <a:ln w="9525">
              <a:noFill/>
              <a:miter lim="800000"/>
              <a:headEnd/>
              <a:tailEnd/>
            </a:ln>
          </p:spPr>
        </p:pic>
        <p:grpSp>
          <p:nvGrpSpPr>
            <p:cNvPr id="27670" name="组合 15"/>
            <p:cNvGrpSpPr/>
            <p:nvPr/>
          </p:nvGrpSpPr>
          <p:grpSpPr bwMode="auto">
            <a:xfrm>
              <a:off x="1876362" y="3113165"/>
              <a:ext cx="341691" cy="281074"/>
              <a:chOff x="4456113" y="6981826"/>
              <a:chExt cx="433387" cy="374650"/>
            </a:xfrm>
          </p:grpSpPr>
          <p:sp>
            <p:nvSpPr>
              <p:cNvPr id="27671" name="Freeform 27"/>
              <p:cNvSpPr>
                <a:spLocks noEditPoints="1"/>
              </p:cNvSpPr>
              <p:nvPr/>
            </p:nvSpPr>
            <p:spPr bwMode="auto">
              <a:xfrm>
                <a:off x="4456113" y="6981826"/>
                <a:ext cx="306387" cy="374650"/>
              </a:xfrm>
              <a:custGeom>
                <a:avLst/>
                <a:gdLst>
                  <a:gd name="T0" fmla="*/ 213833 w 96"/>
                  <a:gd name="T1" fmla="*/ 151119 h 119"/>
                  <a:gd name="T2" fmla="*/ 242556 w 96"/>
                  <a:gd name="T3" fmla="*/ 88153 h 119"/>
                  <a:gd name="T4" fmla="*/ 153194 w 96"/>
                  <a:gd name="T5" fmla="*/ 0 h 119"/>
                  <a:gd name="T6" fmla="*/ 63831 w 96"/>
                  <a:gd name="T7" fmla="*/ 88153 h 119"/>
                  <a:gd name="T8" fmla="*/ 92554 w 96"/>
                  <a:gd name="T9" fmla="*/ 151119 h 119"/>
                  <a:gd name="T10" fmla="*/ 0 w 96"/>
                  <a:gd name="T11" fmla="*/ 289645 h 119"/>
                  <a:gd name="T12" fmla="*/ 0 w 96"/>
                  <a:gd name="T13" fmla="*/ 374650 h 119"/>
                  <a:gd name="T14" fmla="*/ 306387 w 96"/>
                  <a:gd name="T15" fmla="*/ 374650 h 119"/>
                  <a:gd name="T16" fmla="*/ 306387 w 96"/>
                  <a:gd name="T17" fmla="*/ 289645 h 119"/>
                  <a:gd name="T18" fmla="*/ 213833 w 96"/>
                  <a:gd name="T19" fmla="*/ 151119 h 119"/>
                  <a:gd name="T20" fmla="*/ 86171 w 96"/>
                  <a:gd name="T21" fmla="*/ 88153 h 119"/>
                  <a:gd name="T22" fmla="*/ 153194 w 96"/>
                  <a:gd name="T23" fmla="*/ 25187 h 119"/>
                  <a:gd name="T24" fmla="*/ 220216 w 96"/>
                  <a:gd name="T25" fmla="*/ 88153 h 119"/>
                  <a:gd name="T26" fmla="*/ 188300 w 96"/>
                  <a:gd name="T27" fmla="*/ 144823 h 119"/>
                  <a:gd name="T28" fmla="*/ 153194 w 96"/>
                  <a:gd name="T29" fmla="*/ 154268 h 119"/>
                  <a:gd name="T30" fmla="*/ 118087 w 96"/>
                  <a:gd name="T31" fmla="*/ 144823 h 119"/>
                  <a:gd name="T32" fmla="*/ 86171 w 96"/>
                  <a:gd name="T33" fmla="*/ 88153 h 119"/>
                  <a:gd name="T34" fmla="*/ 264897 w 96"/>
                  <a:gd name="T35" fmla="*/ 336870 h 119"/>
                  <a:gd name="T36" fmla="*/ 41490 w 96"/>
                  <a:gd name="T37" fmla="*/ 336870 h 119"/>
                  <a:gd name="T38" fmla="*/ 41490 w 96"/>
                  <a:gd name="T39" fmla="*/ 289645 h 119"/>
                  <a:gd name="T40" fmla="*/ 153194 w 96"/>
                  <a:gd name="T41" fmla="*/ 179454 h 119"/>
                  <a:gd name="T42" fmla="*/ 264897 w 96"/>
                  <a:gd name="T43" fmla="*/ 289645 h 119"/>
                  <a:gd name="T44" fmla="*/ 264897 w 96"/>
                  <a:gd name="T45" fmla="*/ 336870 h 1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6"/>
                  <a:gd name="T70" fmla="*/ 0 h 119"/>
                  <a:gd name="T71" fmla="*/ 96 w 96"/>
                  <a:gd name="T72" fmla="*/ 119 h 11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6" h="119">
                    <a:moveTo>
                      <a:pt x="67" y="48"/>
                    </a:moveTo>
                    <a:cubicBezTo>
                      <a:pt x="73" y="43"/>
                      <a:pt x="76" y="36"/>
                      <a:pt x="76" y="28"/>
                    </a:cubicBezTo>
                    <a:cubicBezTo>
                      <a:pt x="76" y="13"/>
                      <a:pt x="63" y="0"/>
                      <a:pt x="48" y="0"/>
                    </a:cubicBezTo>
                    <a:cubicBezTo>
                      <a:pt x="33" y="0"/>
                      <a:pt x="20" y="13"/>
                      <a:pt x="20" y="28"/>
                    </a:cubicBezTo>
                    <a:cubicBezTo>
                      <a:pt x="20" y="36"/>
                      <a:pt x="24" y="43"/>
                      <a:pt x="29" y="48"/>
                    </a:cubicBezTo>
                    <a:cubicBezTo>
                      <a:pt x="12" y="56"/>
                      <a:pt x="0" y="73"/>
                      <a:pt x="0" y="92"/>
                    </a:cubicBezTo>
                    <a:cubicBezTo>
                      <a:pt x="0" y="119"/>
                      <a:pt x="0" y="119"/>
                      <a:pt x="0" y="119"/>
                    </a:cubicBezTo>
                    <a:cubicBezTo>
                      <a:pt x="96" y="119"/>
                      <a:pt x="96" y="119"/>
                      <a:pt x="96" y="119"/>
                    </a:cubicBezTo>
                    <a:cubicBezTo>
                      <a:pt x="96" y="92"/>
                      <a:pt x="96" y="92"/>
                      <a:pt x="96" y="92"/>
                    </a:cubicBezTo>
                    <a:cubicBezTo>
                      <a:pt x="96" y="73"/>
                      <a:pt x="84" y="56"/>
                      <a:pt x="67" y="48"/>
                    </a:cubicBezTo>
                    <a:moveTo>
                      <a:pt x="27" y="28"/>
                    </a:moveTo>
                    <a:cubicBezTo>
                      <a:pt x="27" y="17"/>
                      <a:pt x="37" y="8"/>
                      <a:pt x="48" y="8"/>
                    </a:cubicBezTo>
                    <a:cubicBezTo>
                      <a:pt x="59" y="8"/>
                      <a:pt x="69" y="17"/>
                      <a:pt x="69" y="28"/>
                    </a:cubicBezTo>
                    <a:cubicBezTo>
                      <a:pt x="69" y="36"/>
                      <a:pt x="65" y="42"/>
                      <a:pt x="59" y="46"/>
                    </a:cubicBezTo>
                    <a:cubicBezTo>
                      <a:pt x="56" y="48"/>
                      <a:pt x="52" y="49"/>
                      <a:pt x="48" y="49"/>
                    </a:cubicBezTo>
                    <a:cubicBezTo>
                      <a:pt x="44" y="49"/>
                      <a:pt x="40" y="48"/>
                      <a:pt x="37" y="46"/>
                    </a:cubicBezTo>
                    <a:cubicBezTo>
                      <a:pt x="31" y="42"/>
                      <a:pt x="27" y="36"/>
                      <a:pt x="27" y="28"/>
                    </a:cubicBezTo>
                    <a:moveTo>
                      <a:pt x="83" y="107"/>
                    </a:moveTo>
                    <a:cubicBezTo>
                      <a:pt x="13" y="107"/>
                      <a:pt x="13" y="107"/>
                      <a:pt x="13" y="107"/>
                    </a:cubicBezTo>
                    <a:cubicBezTo>
                      <a:pt x="13" y="92"/>
                      <a:pt x="13" y="92"/>
                      <a:pt x="13" y="92"/>
                    </a:cubicBezTo>
                    <a:cubicBezTo>
                      <a:pt x="13" y="73"/>
                      <a:pt x="29" y="57"/>
                      <a:pt x="48" y="57"/>
                    </a:cubicBezTo>
                    <a:cubicBezTo>
                      <a:pt x="68" y="57"/>
                      <a:pt x="83" y="73"/>
                      <a:pt x="83" y="92"/>
                    </a:cubicBezTo>
                    <a:lnTo>
                      <a:pt x="83" y="107"/>
                    </a:lnTo>
                    <a:close/>
                  </a:path>
                </a:pathLst>
              </a:custGeom>
              <a:solidFill>
                <a:srgbClr val="FFFFFF"/>
              </a:solidFill>
              <a:ln w="9525">
                <a:noFill/>
                <a:round/>
              </a:ln>
            </p:spPr>
            <p:txBody>
              <a:bodyPr/>
              <a:lstStyle/>
              <a:p>
                <a:endParaRPr lang="zh-CN" altLang="en-US"/>
              </a:p>
            </p:txBody>
          </p:sp>
          <p:sp>
            <p:nvSpPr>
              <p:cNvPr id="27672" name="Freeform 28"/>
              <p:cNvSpPr/>
              <p:nvPr/>
            </p:nvSpPr>
            <p:spPr bwMode="auto">
              <a:xfrm>
                <a:off x="4749800" y="6988176"/>
                <a:ext cx="139700" cy="195263"/>
              </a:xfrm>
              <a:custGeom>
                <a:avLst/>
                <a:gdLst>
                  <a:gd name="T0" fmla="*/ 69850 w 44"/>
                  <a:gd name="T1" fmla="*/ 195263 h 62"/>
                  <a:gd name="T2" fmla="*/ 60325 w 44"/>
                  <a:gd name="T3" fmla="*/ 182665 h 62"/>
                  <a:gd name="T4" fmla="*/ 60325 w 44"/>
                  <a:gd name="T5" fmla="*/ 116528 h 62"/>
                  <a:gd name="T6" fmla="*/ 69850 w 44"/>
                  <a:gd name="T7" fmla="*/ 116528 h 62"/>
                  <a:gd name="T8" fmla="*/ 117475 w 44"/>
                  <a:gd name="T9" fmla="*/ 69287 h 62"/>
                  <a:gd name="T10" fmla="*/ 69850 w 44"/>
                  <a:gd name="T11" fmla="*/ 22046 h 62"/>
                  <a:gd name="T12" fmla="*/ 25400 w 44"/>
                  <a:gd name="T13" fmla="*/ 69287 h 62"/>
                  <a:gd name="T14" fmla="*/ 12700 w 44"/>
                  <a:gd name="T15" fmla="*/ 81884 h 62"/>
                  <a:gd name="T16" fmla="*/ 0 w 44"/>
                  <a:gd name="T17" fmla="*/ 69287 h 62"/>
                  <a:gd name="T18" fmla="*/ 69850 w 44"/>
                  <a:gd name="T19" fmla="*/ 0 h 62"/>
                  <a:gd name="T20" fmla="*/ 139700 w 44"/>
                  <a:gd name="T21" fmla="*/ 69287 h 62"/>
                  <a:gd name="T22" fmla="*/ 82550 w 44"/>
                  <a:gd name="T23" fmla="*/ 138574 h 62"/>
                  <a:gd name="T24" fmla="*/ 82550 w 44"/>
                  <a:gd name="T25" fmla="*/ 182665 h 62"/>
                  <a:gd name="T26" fmla="*/ 69850 w 44"/>
                  <a:gd name="T27" fmla="*/ 195263 h 6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
                  <a:gd name="T43" fmla="*/ 0 h 62"/>
                  <a:gd name="T44" fmla="*/ 44 w 44"/>
                  <a:gd name="T45" fmla="*/ 62 h 6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 h="62">
                    <a:moveTo>
                      <a:pt x="22" y="62"/>
                    </a:moveTo>
                    <a:cubicBezTo>
                      <a:pt x="20" y="62"/>
                      <a:pt x="19" y="60"/>
                      <a:pt x="19" y="58"/>
                    </a:cubicBezTo>
                    <a:cubicBezTo>
                      <a:pt x="19" y="37"/>
                      <a:pt x="19" y="37"/>
                      <a:pt x="19" y="37"/>
                    </a:cubicBezTo>
                    <a:cubicBezTo>
                      <a:pt x="22" y="37"/>
                      <a:pt x="22" y="37"/>
                      <a:pt x="22" y="37"/>
                    </a:cubicBezTo>
                    <a:cubicBezTo>
                      <a:pt x="31" y="37"/>
                      <a:pt x="37" y="30"/>
                      <a:pt x="37" y="22"/>
                    </a:cubicBezTo>
                    <a:cubicBezTo>
                      <a:pt x="37" y="14"/>
                      <a:pt x="31" y="7"/>
                      <a:pt x="22" y="7"/>
                    </a:cubicBezTo>
                    <a:cubicBezTo>
                      <a:pt x="14" y="7"/>
                      <a:pt x="8" y="14"/>
                      <a:pt x="8" y="22"/>
                    </a:cubicBezTo>
                    <a:cubicBezTo>
                      <a:pt x="8" y="24"/>
                      <a:pt x="6" y="26"/>
                      <a:pt x="4" y="26"/>
                    </a:cubicBezTo>
                    <a:cubicBezTo>
                      <a:pt x="2" y="26"/>
                      <a:pt x="0" y="24"/>
                      <a:pt x="0" y="22"/>
                    </a:cubicBezTo>
                    <a:cubicBezTo>
                      <a:pt x="0" y="10"/>
                      <a:pt x="10" y="0"/>
                      <a:pt x="22" y="0"/>
                    </a:cubicBezTo>
                    <a:cubicBezTo>
                      <a:pt x="34" y="0"/>
                      <a:pt x="44" y="10"/>
                      <a:pt x="44" y="22"/>
                    </a:cubicBezTo>
                    <a:cubicBezTo>
                      <a:pt x="44" y="33"/>
                      <a:pt x="36" y="42"/>
                      <a:pt x="26" y="44"/>
                    </a:cubicBezTo>
                    <a:cubicBezTo>
                      <a:pt x="26" y="58"/>
                      <a:pt x="26" y="58"/>
                      <a:pt x="26" y="58"/>
                    </a:cubicBezTo>
                    <a:cubicBezTo>
                      <a:pt x="26" y="60"/>
                      <a:pt x="24" y="62"/>
                      <a:pt x="22" y="62"/>
                    </a:cubicBezTo>
                  </a:path>
                </a:pathLst>
              </a:custGeom>
              <a:solidFill>
                <a:srgbClr val="FFFFFF"/>
              </a:solidFill>
              <a:ln w="9525">
                <a:noFill/>
                <a:round/>
              </a:ln>
            </p:spPr>
            <p:txBody>
              <a:bodyPr/>
              <a:lstStyle/>
              <a:p>
                <a:endParaRPr lang="zh-CN" altLang="en-US"/>
              </a:p>
            </p:txBody>
          </p:sp>
          <p:sp>
            <p:nvSpPr>
              <p:cNvPr id="27673" name="Oval 29"/>
              <p:cNvSpPr>
                <a:spLocks noChangeArrowheads="1"/>
              </p:cNvSpPr>
              <p:nvPr/>
            </p:nvSpPr>
            <p:spPr bwMode="auto">
              <a:xfrm>
                <a:off x="4803775" y="7196138"/>
                <a:ext cx="34925" cy="33338"/>
              </a:xfrm>
              <a:prstGeom prst="ellipse">
                <a:avLst/>
              </a:prstGeom>
              <a:solidFill>
                <a:srgbClr val="FFFFFF"/>
              </a:solidFill>
              <a:ln w="9525">
                <a:noFill/>
                <a:round/>
              </a:ln>
            </p:spPr>
            <p:txBody>
              <a:bodyPr/>
              <a:lstStyle/>
              <a:p>
                <a:pPr defTabSz="914400" eaLnBrk="0" hangingPunct="0"/>
                <a:endParaRPr lang="zh-CN" altLang="en-US">
                  <a:solidFill>
                    <a:srgbClr val="FFCC99"/>
                  </a:solidFill>
                </a:endParaRPr>
              </a:p>
            </p:txBody>
          </p:sp>
        </p:grpSp>
        <p:sp>
          <p:nvSpPr>
            <p:cNvPr id="27674" name="文本框 45"/>
            <p:cNvSpPr txBox="1">
              <a:spLocks noChangeArrowheads="1"/>
            </p:cNvSpPr>
            <p:nvPr/>
          </p:nvSpPr>
          <p:spPr bwMode="auto">
            <a:xfrm>
              <a:off x="2376394" y="3089997"/>
              <a:ext cx="415160" cy="392203"/>
            </a:xfrm>
            <a:prstGeom prst="rect">
              <a:avLst/>
            </a:prstGeom>
            <a:noFill/>
            <a:ln w="9525">
              <a:noFill/>
              <a:miter lim="800000"/>
            </a:ln>
          </p:spPr>
          <p:txBody>
            <a:bodyPr lIns="68589" tIns="34295" rIns="68589" bIns="34295">
              <a:spAutoFit/>
            </a:bodyPr>
            <a:lstStyle/>
            <a:p>
              <a:pPr defTabSz="914400" eaLnBrk="0" hangingPunct="0"/>
              <a:r>
                <a:rPr lang="en-US" altLang="zh-CN" b="1">
                  <a:solidFill>
                    <a:srgbClr val="76A42D"/>
                  </a:solidFill>
                  <a:latin typeface="Agency FB" panose="020B0503020202020204"/>
                </a:rPr>
                <a:t>03</a:t>
              </a:r>
              <a:endParaRPr lang="zh-CN" altLang="en-US" b="1">
                <a:solidFill>
                  <a:srgbClr val="76A42D"/>
                </a:solidFill>
                <a:latin typeface="Agency FB" panose="020B0503020202020204"/>
              </a:endParaRPr>
            </a:p>
          </p:txBody>
        </p:sp>
        <p:sp>
          <p:nvSpPr>
            <p:cNvPr id="27675" name="文本框 57"/>
            <p:cNvSpPr txBox="1">
              <a:spLocks noChangeArrowheads="1"/>
            </p:cNvSpPr>
            <p:nvPr/>
          </p:nvSpPr>
          <p:spPr bwMode="auto">
            <a:xfrm>
              <a:off x="2690740" y="3028014"/>
              <a:ext cx="2817364" cy="462136"/>
            </a:xfrm>
            <a:prstGeom prst="rect">
              <a:avLst/>
            </a:prstGeom>
            <a:noFill/>
            <a:ln w="9525">
              <a:noFill/>
              <a:miter lim="800000"/>
            </a:ln>
          </p:spPr>
          <p:txBody>
            <a:bodyPr wrap="square" lIns="68589" tIns="34295" rIns="68589" bIns="34295">
              <a:spAutoFit/>
            </a:bodyPr>
            <a:lstStyle/>
            <a:p>
              <a:pPr defTabSz="914400" eaLnBrk="0" hangingPunct="0"/>
              <a:r>
                <a:rPr lang="zh-CN" altLang="en-US" sz="2200">
                  <a:solidFill>
                    <a:srgbClr val="FFCC99"/>
                  </a:solidFill>
                  <a:latin typeface="黑体" panose="02010609060101010101" pitchFamily="2" charset="-122"/>
                  <a:ea typeface="黑体" panose="02010609060101010101" pitchFamily="2" charset="-122"/>
                  <a:cs typeface="Arial Unicode MS" panose="020B0604020202020204" charset="-122"/>
                </a:rPr>
                <a:t>直接人工成本差异的计算</a:t>
              </a:r>
              <a:endParaRPr lang="zh-CN" altLang="en-US" sz="2200">
                <a:solidFill>
                  <a:srgbClr val="FFCC99"/>
                </a:solidFill>
                <a:latin typeface="黑体" panose="02010609060101010101" pitchFamily="2" charset="-122"/>
                <a:ea typeface="黑体" panose="02010609060101010101" pitchFamily="2" charset="-122"/>
                <a:cs typeface="Arial Unicode MS" panose="020B0604020202020204" charset="-122"/>
              </a:endParaRPr>
            </a:p>
          </p:txBody>
        </p:sp>
      </p:grpSp>
      <p:grpSp>
        <p:nvGrpSpPr>
          <p:cNvPr id="32" name="组合 31"/>
          <p:cNvGrpSpPr/>
          <p:nvPr/>
        </p:nvGrpSpPr>
        <p:grpSpPr bwMode="auto">
          <a:xfrm rot="0">
            <a:off x="1738630" y="3540760"/>
            <a:ext cx="5054600" cy="986155"/>
            <a:chOff x="1472025" y="3680132"/>
            <a:chExt cx="4036079" cy="1118815"/>
          </a:xfrm>
        </p:grpSpPr>
        <p:sp>
          <p:nvSpPr>
            <p:cNvPr id="27677" name="Freeform 8"/>
            <p:cNvSpPr/>
            <p:nvPr/>
          </p:nvSpPr>
          <p:spPr bwMode="auto">
            <a:xfrm>
              <a:off x="1679944" y="3827658"/>
              <a:ext cx="3599950" cy="713393"/>
            </a:xfrm>
            <a:custGeom>
              <a:avLst/>
              <a:gdLst>
                <a:gd name="T0" fmla="*/ 3225973 w 3244"/>
                <a:gd name="T1" fmla="*/ 713393 h 675"/>
                <a:gd name="T2" fmla="*/ 3599950 w 3244"/>
                <a:gd name="T3" fmla="*/ 356168 h 675"/>
                <a:gd name="T4" fmla="*/ 3225973 w 3244"/>
                <a:gd name="T5" fmla="*/ 0 h 675"/>
                <a:gd name="T6" fmla="*/ 373978 w 3244"/>
                <a:gd name="T7" fmla="*/ 0 h 675"/>
                <a:gd name="T8" fmla="*/ 0 w 3244"/>
                <a:gd name="T9" fmla="*/ 356168 h 675"/>
                <a:gd name="T10" fmla="*/ 373978 w 3244"/>
                <a:gd name="T11" fmla="*/ 713393 h 675"/>
                <a:gd name="T12" fmla="*/ 3225973 w 3244"/>
                <a:gd name="T13" fmla="*/ 713393 h 675"/>
                <a:gd name="T14" fmla="*/ 0 60000 65536"/>
                <a:gd name="T15" fmla="*/ 0 60000 65536"/>
                <a:gd name="T16" fmla="*/ 0 60000 65536"/>
                <a:gd name="T17" fmla="*/ 0 60000 65536"/>
                <a:gd name="T18" fmla="*/ 0 60000 65536"/>
                <a:gd name="T19" fmla="*/ 0 60000 65536"/>
                <a:gd name="T20" fmla="*/ 0 60000 65536"/>
                <a:gd name="T21" fmla="*/ 0 w 3244"/>
                <a:gd name="T22" fmla="*/ 0 h 675"/>
                <a:gd name="T23" fmla="*/ 3244 w 3244"/>
                <a:gd name="T24" fmla="*/ 675 h 6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44" h="675">
                  <a:moveTo>
                    <a:pt x="2907" y="675"/>
                  </a:moveTo>
                  <a:cubicBezTo>
                    <a:pt x="3093" y="675"/>
                    <a:pt x="3244" y="523"/>
                    <a:pt x="3244" y="337"/>
                  </a:cubicBezTo>
                  <a:cubicBezTo>
                    <a:pt x="3244" y="151"/>
                    <a:pt x="3093" y="0"/>
                    <a:pt x="2907" y="0"/>
                  </a:cubicBezTo>
                  <a:cubicBezTo>
                    <a:pt x="337" y="0"/>
                    <a:pt x="337" y="0"/>
                    <a:pt x="337" y="0"/>
                  </a:cubicBezTo>
                  <a:cubicBezTo>
                    <a:pt x="151" y="0"/>
                    <a:pt x="0" y="151"/>
                    <a:pt x="0" y="337"/>
                  </a:cubicBezTo>
                  <a:cubicBezTo>
                    <a:pt x="0" y="523"/>
                    <a:pt x="151" y="675"/>
                    <a:pt x="337" y="675"/>
                  </a:cubicBezTo>
                  <a:lnTo>
                    <a:pt x="2907" y="675"/>
                  </a:lnTo>
                  <a:close/>
                </a:path>
              </a:pathLst>
            </a:custGeom>
            <a:solidFill>
              <a:srgbClr val="F1891A"/>
            </a:solidFill>
            <a:ln w="9525">
              <a:noFill/>
              <a:round/>
            </a:ln>
          </p:spPr>
          <p:txBody>
            <a:bodyPr lIns="68589" tIns="34295" rIns="68589" bIns="34295"/>
            <a:lstStyle/>
            <a:p>
              <a:endParaRPr lang="zh-CN" altLang="en-US"/>
            </a:p>
          </p:txBody>
        </p:sp>
        <p:pic>
          <p:nvPicPr>
            <p:cNvPr id="27678" name="图片 8"/>
            <p:cNvPicPr>
              <a:picLocks noChangeAspect="1"/>
            </p:cNvPicPr>
            <p:nvPr/>
          </p:nvPicPr>
          <p:blipFill>
            <a:blip r:embed="rId3" cstate="print"/>
            <a:srcRect/>
            <a:stretch>
              <a:fillRect/>
            </a:stretch>
          </p:blipFill>
          <p:spPr bwMode="auto">
            <a:xfrm>
              <a:off x="1472025" y="3680132"/>
              <a:ext cx="4036079" cy="1118815"/>
            </a:xfrm>
            <a:prstGeom prst="rect">
              <a:avLst/>
            </a:prstGeom>
            <a:noFill/>
            <a:ln w="9525">
              <a:noFill/>
              <a:miter lim="800000"/>
              <a:headEnd/>
              <a:tailEnd/>
            </a:ln>
          </p:spPr>
        </p:pic>
        <p:grpSp>
          <p:nvGrpSpPr>
            <p:cNvPr id="27679" name="组合 9"/>
            <p:cNvGrpSpPr/>
            <p:nvPr/>
          </p:nvGrpSpPr>
          <p:grpSpPr bwMode="auto">
            <a:xfrm>
              <a:off x="1912087" y="4058109"/>
              <a:ext cx="271600" cy="252490"/>
              <a:chOff x="4503738" y="9809163"/>
              <a:chExt cx="344487" cy="336550"/>
            </a:xfrm>
          </p:grpSpPr>
          <p:sp>
            <p:nvSpPr>
              <p:cNvPr id="27680" name="Freeform 23"/>
              <p:cNvSpPr>
                <a:spLocks noEditPoints="1"/>
              </p:cNvSpPr>
              <p:nvPr/>
            </p:nvSpPr>
            <p:spPr bwMode="auto">
              <a:xfrm>
                <a:off x="4503738" y="9809163"/>
                <a:ext cx="344487" cy="336550"/>
              </a:xfrm>
              <a:custGeom>
                <a:avLst/>
                <a:gdLst>
                  <a:gd name="T0" fmla="*/ 334918 w 108"/>
                  <a:gd name="T1" fmla="*/ 298806 h 107"/>
                  <a:gd name="T2" fmla="*/ 242417 w 108"/>
                  <a:gd name="T3" fmla="*/ 207592 h 107"/>
                  <a:gd name="T4" fmla="*/ 264745 w 108"/>
                  <a:gd name="T5" fmla="*/ 132104 h 107"/>
                  <a:gd name="T6" fmla="*/ 133967 w 108"/>
                  <a:gd name="T7" fmla="*/ 0 h 107"/>
                  <a:gd name="T8" fmla="*/ 0 w 108"/>
                  <a:gd name="T9" fmla="*/ 132104 h 107"/>
                  <a:gd name="T10" fmla="*/ 133967 w 108"/>
                  <a:gd name="T11" fmla="*/ 261062 h 107"/>
                  <a:gd name="T12" fmla="*/ 210520 w 108"/>
                  <a:gd name="T13" fmla="*/ 239045 h 107"/>
                  <a:gd name="T14" fmla="*/ 303021 w 108"/>
                  <a:gd name="T15" fmla="*/ 330259 h 107"/>
                  <a:gd name="T16" fmla="*/ 318969 w 108"/>
                  <a:gd name="T17" fmla="*/ 336550 h 107"/>
                  <a:gd name="T18" fmla="*/ 334918 w 108"/>
                  <a:gd name="T19" fmla="*/ 330259 h 107"/>
                  <a:gd name="T20" fmla="*/ 334918 w 108"/>
                  <a:gd name="T21" fmla="*/ 298806 h 107"/>
                  <a:gd name="T22" fmla="*/ 22328 w 108"/>
                  <a:gd name="T23" fmla="*/ 132104 h 107"/>
                  <a:gd name="T24" fmla="*/ 133967 w 108"/>
                  <a:gd name="T25" fmla="*/ 22017 h 107"/>
                  <a:gd name="T26" fmla="*/ 242417 w 108"/>
                  <a:gd name="T27" fmla="*/ 132104 h 107"/>
                  <a:gd name="T28" fmla="*/ 133967 w 108"/>
                  <a:gd name="T29" fmla="*/ 239045 h 107"/>
                  <a:gd name="T30" fmla="*/ 22328 w 108"/>
                  <a:gd name="T31" fmla="*/ 132104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8"/>
                  <a:gd name="T49" fmla="*/ 0 h 107"/>
                  <a:gd name="T50" fmla="*/ 108 w 108"/>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8" h="107">
                    <a:moveTo>
                      <a:pt x="105" y="95"/>
                    </a:moveTo>
                    <a:cubicBezTo>
                      <a:pt x="76" y="66"/>
                      <a:pt x="76" y="66"/>
                      <a:pt x="76" y="66"/>
                    </a:cubicBezTo>
                    <a:cubicBezTo>
                      <a:pt x="81" y="59"/>
                      <a:pt x="83" y="51"/>
                      <a:pt x="83" y="42"/>
                    </a:cubicBezTo>
                    <a:cubicBezTo>
                      <a:pt x="83" y="19"/>
                      <a:pt x="65" y="0"/>
                      <a:pt x="42" y="0"/>
                    </a:cubicBezTo>
                    <a:cubicBezTo>
                      <a:pt x="19" y="0"/>
                      <a:pt x="0" y="19"/>
                      <a:pt x="0" y="42"/>
                    </a:cubicBezTo>
                    <a:cubicBezTo>
                      <a:pt x="0" y="65"/>
                      <a:pt x="19" y="83"/>
                      <a:pt x="42" y="83"/>
                    </a:cubicBezTo>
                    <a:cubicBezTo>
                      <a:pt x="51" y="83"/>
                      <a:pt x="59" y="81"/>
                      <a:pt x="66" y="76"/>
                    </a:cubicBezTo>
                    <a:cubicBezTo>
                      <a:pt x="95" y="105"/>
                      <a:pt x="95" y="105"/>
                      <a:pt x="95" y="105"/>
                    </a:cubicBezTo>
                    <a:cubicBezTo>
                      <a:pt x="96" y="106"/>
                      <a:pt x="98" y="107"/>
                      <a:pt x="100" y="107"/>
                    </a:cubicBezTo>
                    <a:cubicBezTo>
                      <a:pt x="101" y="107"/>
                      <a:pt x="103" y="106"/>
                      <a:pt x="105" y="105"/>
                    </a:cubicBezTo>
                    <a:cubicBezTo>
                      <a:pt x="108" y="102"/>
                      <a:pt x="108" y="97"/>
                      <a:pt x="105" y="95"/>
                    </a:cubicBezTo>
                    <a:moveTo>
                      <a:pt x="7" y="42"/>
                    </a:moveTo>
                    <a:cubicBezTo>
                      <a:pt x="7" y="23"/>
                      <a:pt x="23" y="7"/>
                      <a:pt x="42" y="7"/>
                    </a:cubicBezTo>
                    <a:cubicBezTo>
                      <a:pt x="61" y="7"/>
                      <a:pt x="76" y="23"/>
                      <a:pt x="76" y="42"/>
                    </a:cubicBezTo>
                    <a:cubicBezTo>
                      <a:pt x="76" y="61"/>
                      <a:pt x="61" y="76"/>
                      <a:pt x="42" y="76"/>
                    </a:cubicBezTo>
                    <a:cubicBezTo>
                      <a:pt x="23" y="76"/>
                      <a:pt x="7" y="61"/>
                      <a:pt x="7" y="42"/>
                    </a:cubicBezTo>
                  </a:path>
                </a:pathLst>
              </a:custGeom>
              <a:solidFill>
                <a:srgbClr val="FFFFFF"/>
              </a:solidFill>
              <a:ln w="9525">
                <a:noFill/>
                <a:round/>
              </a:ln>
            </p:spPr>
            <p:txBody>
              <a:bodyPr/>
              <a:lstStyle/>
              <a:p>
                <a:endParaRPr lang="zh-CN" altLang="en-US"/>
              </a:p>
            </p:txBody>
          </p:sp>
          <p:sp>
            <p:nvSpPr>
              <p:cNvPr id="27681" name="Freeform 24"/>
              <p:cNvSpPr/>
              <p:nvPr/>
            </p:nvSpPr>
            <p:spPr bwMode="auto">
              <a:xfrm>
                <a:off x="4567238" y="9869488"/>
                <a:ext cx="138112" cy="138113"/>
              </a:xfrm>
              <a:custGeom>
                <a:avLst/>
                <a:gdLst>
                  <a:gd name="T0" fmla="*/ 125264 w 43"/>
                  <a:gd name="T1" fmla="*/ 56501 h 44"/>
                  <a:gd name="T2" fmla="*/ 80298 w 43"/>
                  <a:gd name="T3" fmla="*/ 56501 h 44"/>
                  <a:gd name="T4" fmla="*/ 80298 w 43"/>
                  <a:gd name="T5" fmla="*/ 12556 h 44"/>
                  <a:gd name="T6" fmla="*/ 67450 w 43"/>
                  <a:gd name="T7" fmla="*/ 0 h 44"/>
                  <a:gd name="T8" fmla="*/ 57814 w 43"/>
                  <a:gd name="T9" fmla="*/ 12556 h 44"/>
                  <a:gd name="T10" fmla="*/ 57814 w 43"/>
                  <a:gd name="T11" fmla="*/ 56501 h 44"/>
                  <a:gd name="T12" fmla="*/ 9636 w 43"/>
                  <a:gd name="T13" fmla="*/ 56501 h 44"/>
                  <a:gd name="T14" fmla="*/ 0 w 43"/>
                  <a:gd name="T15" fmla="*/ 69057 h 44"/>
                  <a:gd name="T16" fmla="*/ 9636 w 43"/>
                  <a:gd name="T17" fmla="*/ 81612 h 44"/>
                  <a:gd name="T18" fmla="*/ 57814 w 43"/>
                  <a:gd name="T19" fmla="*/ 81612 h 44"/>
                  <a:gd name="T20" fmla="*/ 57814 w 43"/>
                  <a:gd name="T21" fmla="*/ 125557 h 44"/>
                  <a:gd name="T22" fmla="*/ 67450 w 43"/>
                  <a:gd name="T23" fmla="*/ 138113 h 44"/>
                  <a:gd name="T24" fmla="*/ 80298 w 43"/>
                  <a:gd name="T25" fmla="*/ 125557 h 44"/>
                  <a:gd name="T26" fmla="*/ 80298 w 43"/>
                  <a:gd name="T27" fmla="*/ 81612 h 44"/>
                  <a:gd name="T28" fmla="*/ 125264 w 43"/>
                  <a:gd name="T29" fmla="*/ 81612 h 44"/>
                  <a:gd name="T30" fmla="*/ 138112 w 43"/>
                  <a:gd name="T31" fmla="*/ 69057 h 44"/>
                  <a:gd name="T32" fmla="*/ 125264 w 43"/>
                  <a:gd name="T33" fmla="*/ 56501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44"/>
                  <a:gd name="T53" fmla="*/ 43 w 43"/>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44">
                    <a:moveTo>
                      <a:pt x="39" y="18"/>
                    </a:moveTo>
                    <a:cubicBezTo>
                      <a:pt x="25" y="18"/>
                      <a:pt x="25" y="18"/>
                      <a:pt x="25" y="18"/>
                    </a:cubicBezTo>
                    <a:cubicBezTo>
                      <a:pt x="25" y="4"/>
                      <a:pt x="25" y="4"/>
                      <a:pt x="25" y="4"/>
                    </a:cubicBezTo>
                    <a:cubicBezTo>
                      <a:pt x="25" y="2"/>
                      <a:pt x="23" y="0"/>
                      <a:pt x="21" y="0"/>
                    </a:cubicBezTo>
                    <a:cubicBezTo>
                      <a:pt x="19" y="0"/>
                      <a:pt x="18" y="2"/>
                      <a:pt x="18" y="4"/>
                    </a:cubicBezTo>
                    <a:cubicBezTo>
                      <a:pt x="18" y="18"/>
                      <a:pt x="18" y="18"/>
                      <a:pt x="18" y="18"/>
                    </a:cubicBezTo>
                    <a:cubicBezTo>
                      <a:pt x="3" y="18"/>
                      <a:pt x="3" y="18"/>
                      <a:pt x="3" y="18"/>
                    </a:cubicBezTo>
                    <a:cubicBezTo>
                      <a:pt x="1" y="18"/>
                      <a:pt x="0" y="20"/>
                      <a:pt x="0" y="22"/>
                    </a:cubicBezTo>
                    <a:cubicBezTo>
                      <a:pt x="0" y="24"/>
                      <a:pt x="1" y="26"/>
                      <a:pt x="3" y="26"/>
                    </a:cubicBezTo>
                    <a:cubicBezTo>
                      <a:pt x="18" y="26"/>
                      <a:pt x="18" y="26"/>
                      <a:pt x="18" y="26"/>
                    </a:cubicBezTo>
                    <a:cubicBezTo>
                      <a:pt x="18" y="40"/>
                      <a:pt x="18" y="40"/>
                      <a:pt x="18" y="40"/>
                    </a:cubicBezTo>
                    <a:cubicBezTo>
                      <a:pt x="18" y="42"/>
                      <a:pt x="19" y="44"/>
                      <a:pt x="21" y="44"/>
                    </a:cubicBezTo>
                    <a:cubicBezTo>
                      <a:pt x="23" y="44"/>
                      <a:pt x="25" y="42"/>
                      <a:pt x="25" y="40"/>
                    </a:cubicBezTo>
                    <a:cubicBezTo>
                      <a:pt x="25" y="26"/>
                      <a:pt x="25" y="26"/>
                      <a:pt x="25" y="26"/>
                    </a:cubicBezTo>
                    <a:cubicBezTo>
                      <a:pt x="39" y="26"/>
                      <a:pt x="39" y="26"/>
                      <a:pt x="39" y="26"/>
                    </a:cubicBezTo>
                    <a:cubicBezTo>
                      <a:pt x="41" y="26"/>
                      <a:pt x="43" y="24"/>
                      <a:pt x="43" y="22"/>
                    </a:cubicBezTo>
                    <a:cubicBezTo>
                      <a:pt x="43" y="20"/>
                      <a:pt x="41" y="18"/>
                      <a:pt x="39" y="18"/>
                    </a:cubicBezTo>
                  </a:path>
                </a:pathLst>
              </a:custGeom>
              <a:solidFill>
                <a:srgbClr val="FFFFFF"/>
              </a:solidFill>
              <a:ln w="9525">
                <a:noFill/>
                <a:round/>
              </a:ln>
            </p:spPr>
            <p:txBody>
              <a:bodyPr/>
              <a:lstStyle/>
              <a:p>
                <a:endParaRPr lang="zh-CN" altLang="en-US"/>
              </a:p>
            </p:txBody>
          </p:sp>
        </p:grpSp>
        <p:sp>
          <p:nvSpPr>
            <p:cNvPr id="27682" name="文本框 46"/>
            <p:cNvSpPr txBox="1">
              <a:spLocks noChangeArrowheads="1"/>
            </p:cNvSpPr>
            <p:nvPr/>
          </p:nvSpPr>
          <p:spPr bwMode="auto">
            <a:xfrm>
              <a:off x="2391169" y="4011492"/>
              <a:ext cx="415501" cy="391981"/>
            </a:xfrm>
            <a:prstGeom prst="rect">
              <a:avLst/>
            </a:prstGeom>
            <a:noFill/>
            <a:ln w="9525">
              <a:noFill/>
              <a:miter lim="800000"/>
            </a:ln>
          </p:spPr>
          <p:txBody>
            <a:bodyPr lIns="68589" tIns="34295" rIns="68589" bIns="34295">
              <a:spAutoFit/>
            </a:bodyPr>
            <a:lstStyle/>
            <a:p>
              <a:pPr defTabSz="914400" eaLnBrk="0" hangingPunct="0"/>
              <a:r>
                <a:rPr lang="en-US" altLang="zh-CN" b="1">
                  <a:solidFill>
                    <a:srgbClr val="F1891A"/>
                  </a:solidFill>
                  <a:latin typeface="Agency FB" panose="020B0503020202020204"/>
                </a:rPr>
                <a:t>04</a:t>
              </a:r>
              <a:endParaRPr lang="zh-CN" altLang="en-US" b="1">
                <a:solidFill>
                  <a:srgbClr val="F1891A"/>
                </a:solidFill>
                <a:latin typeface="Agency FB" panose="020B0503020202020204"/>
              </a:endParaRPr>
            </a:p>
          </p:txBody>
        </p:sp>
        <p:sp>
          <p:nvSpPr>
            <p:cNvPr id="27683" name="文本框 58"/>
            <p:cNvSpPr txBox="1">
              <a:spLocks noChangeArrowheads="1"/>
            </p:cNvSpPr>
            <p:nvPr/>
          </p:nvSpPr>
          <p:spPr bwMode="auto">
            <a:xfrm>
              <a:off x="2691468" y="3958091"/>
              <a:ext cx="2702043" cy="461874"/>
            </a:xfrm>
            <a:prstGeom prst="rect">
              <a:avLst/>
            </a:prstGeom>
            <a:noFill/>
            <a:ln w="9525">
              <a:noFill/>
              <a:miter lim="800000"/>
            </a:ln>
          </p:spPr>
          <p:txBody>
            <a:bodyPr wrap="square" lIns="68589" tIns="34295" rIns="68589" bIns="34295">
              <a:spAutoFit/>
            </a:bodyPr>
            <a:lstStyle/>
            <a:p>
              <a:pPr defTabSz="914400" eaLnBrk="0" hangingPunct="0"/>
              <a:r>
                <a:rPr lang="zh-CN" altLang="en-US" sz="2200">
                  <a:solidFill>
                    <a:schemeClr val="tx1"/>
                  </a:solidFill>
                  <a:latin typeface="黑体" panose="02010609060101010101" pitchFamily="2" charset="-122"/>
                  <a:ea typeface="黑体" panose="02010609060101010101" pitchFamily="2" charset="-122"/>
                  <a:cs typeface="Arial Unicode MS" panose="020B0604020202020204" charset="-122"/>
                </a:rPr>
                <a:t>直接人工成本差异的分析</a:t>
              </a:r>
              <a:endParaRPr lang="zh-CN" altLang="en-US" sz="2200">
                <a:solidFill>
                  <a:schemeClr val="tx1"/>
                </a:solidFill>
                <a:latin typeface="黑体" panose="02010609060101010101" pitchFamily="2" charset="-122"/>
                <a:ea typeface="黑体" panose="02010609060101010101" pitchFamily="2" charset="-122"/>
                <a:cs typeface="Arial Unicode MS" panose="020B0604020202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blinds(horizontal)">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blinds(horizontal)">
                                      <p:cBhvr>
                                        <p:cTn id="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9"/>
          <p:cNvSpPr txBox="1">
            <a:spLocks noChangeArrowheads="1"/>
          </p:cNvSpPr>
          <p:nvPr/>
        </p:nvSpPr>
        <p:spPr bwMode="gray">
          <a:xfrm>
            <a:off x="400050" y="377825"/>
            <a:ext cx="3960495" cy="753110"/>
          </a:xfrm>
          <a:prstGeom prst="rect">
            <a:avLst/>
          </a:prstGeom>
          <a:noFill/>
          <a:ln>
            <a:noFill/>
          </a:ln>
        </p:spPr>
        <p:txBody>
          <a:bodyPr wrap="square">
            <a:spAutoFit/>
          </a:bodyPr>
          <a:lstStyle/>
          <a:p>
            <a:r>
              <a:rPr lang="en-US" altLang="zh-CN" sz="2400" b="1">
                <a:solidFill>
                  <a:srgbClr val="FFFF00"/>
                </a:solidFill>
                <a:latin typeface="微软雅黑" panose="020B0503020204020204" pitchFamily="34" charset="-122"/>
                <a:ea typeface="微软雅黑" panose="020B0503020204020204" pitchFamily="34" charset="-122"/>
              </a:rPr>
              <a:t>【</a:t>
            </a:r>
            <a:r>
              <a:rPr lang="zh-CN" altLang="en-US" sz="2400" b="1">
                <a:solidFill>
                  <a:srgbClr val="FFFF00"/>
                </a:solidFill>
                <a:latin typeface="微软雅黑" panose="020B0503020204020204" pitchFamily="34" charset="-122"/>
                <a:ea typeface="微软雅黑" panose="020B0503020204020204" pitchFamily="34" charset="-122"/>
              </a:rPr>
              <a:t>直接人工成本差异的含义</a:t>
            </a:r>
            <a:r>
              <a:rPr lang="en-US" altLang="zh-CN" sz="2400" b="1">
                <a:solidFill>
                  <a:srgbClr val="FFFF00"/>
                </a:solidFill>
                <a:latin typeface="微软雅黑" panose="020B0503020204020204" pitchFamily="34" charset="-122"/>
                <a:ea typeface="微软雅黑" panose="020B0503020204020204" pitchFamily="34" charset="-122"/>
              </a:rPr>
              <a:t>】</a:t>
            </a:r>
            <a:endParaRPr lang="zh-CN" altLang="zh-CN" sz="2400" b="1">
              <a:solidFill>
                <a:srgbClr val="FFFF00"/>
              </a:solidFill>
              <a:latin typeface="微软雅黑" panose="020B0503020204020204" pitchFamily="34" charset="-122"/>
              <a:ea typeface="微软雅黑" panose="020B0503020204020204" pitchFamily="34" charset="-122"/>
            </a:endParaRPr>
          </a:p>
          <a:p>
            <a:endParaRPr lang="en-US" altLang="zh-CN" sz="1900" b="1">
              <a:solidFill>
                <a:schemeClr val="bg1"/>
              </a:solidFill>
              <a:latin typeface="微软雅黑" panose="020B0503020204020204" pitchFamily="34" charset="-122"/>
              <a:ea typeface="微软雅黑" panose="020B0503020204020204" pitchFamily="34" charset="-122"/>
            </a:endParaRPr>
          </a:p>
        </p:txBody>
      </p:sp>
      <p:sp>
        <p:nvSpPr>
          <p:cNvPr id="5" name="Segnaposto testo 1"/>
          <p:cNvSpPr txBox="1"/>
          <p:nvPr/>
        </p:nvSpPr>
        <p:spPr bwMode="auto">
          <a:xfrm>
            <a:off x="1404620" y="1130935"/>
            <a:ext cx="6880225" cy="2249170"/>
          </a:xfrm>
          <a:prstGeom prst="rect">
            <a:avLst/>
          </a:prstGeom>
          <a:ln>
            <a:miter lim="800000"/>
          </a:ln>
        </p:spPr>
        <p:txBody>
          <a:bodyPr/>
          <a:lstStyle/>
          <a:p>
            <a:pPr indent="457200"/>
            <a:r>
              <a:rPr lang="zh-CN" altLang="en-US" sz="2200">
                <a:solidFill>
                  <a:schemeClr val="bg1"/>
                </a:solidFill>
                <a:latin typeface="微软雅黑" panose="020B0503020204020204" pitchFamily="34" charset="-122"/>
                <a:ea typeface="微软雅黑" panose="020B0503020204020204" pitchFamily="34" charset="-122"/>
              </a:rPr>
              <a:t>    直接人工成本差异是指为完成</a:t>
            </a:r>
            <a:r>
              <a:rPr lang="zh-CN" altLang="en-US" sz="2200">
                <a:solidFill>
                  <a:srgbClr val="FFFF00"/>
                </a:solidFill>
                <a:latin typeface="微软雅黑" panose="020B0503020204020204" pitchFamily="34" charset="-122"/>
                <a:ea typeface="微软雅黑" panose="020B0503020204020204" pitchFamily="34" charset="-122"/>
              </a:rPr>
              <a:t>实际产量或作为量</a:t>
            </a:r>
            <a:r>
              <a:rPr lang="zh-CN" altLang="en-US" sz="2200">
                <a:solidFill>
                  <a:schemeClr val="bg1"/>
                </a:solidFill>
                <a:latin typeface="微软雅黑" panose="020B0503020204020204" pitchFamily="34" charset="-122"/>
                <a:ea typeface="微软雅黑" panose="020B0503020204020204" pitchFamily="34" charset="-122"/>
              </a:rPr>
              <a:t>而发生的实际直接人工成本与标准直接人工成本之间的差额。</a:t>
            </a:r>
            <a:endParaRPr lang="zh-CN" altLang="en-US" sz="2200">
              <a:solidFill>
                <a:schemeClr val="bg1"/>
              </a:solidFill>
              <a:latin typeface="微软雅黑" panose="020B0503020204020204" pitchFamily="34" charset="-122"/>
              <a:ea typeface="微软雅黑" panose="020B0503020204020204" pitchFamily="34" charset="-122"/>
            </a:endParaRPr>
          </a:p>
          <a:p>
            <a:pPr indent="457200">
              <a:lnSpc>
                <a:spcPct val="150000"/>
              </a:lnSpc>
              <a:buFont typeface="Arial" panose="020B0604020202020204" pitchFamily="34" charset="0"/>
              <a:buNone/>
            </a:pPr>
            <a:endParaRPr lang="zh-CN" altLang="en-US" sz="2200">
              <a:solidFill>
                <a:schemeClr val="bg1"/>
              </a:solidFill>
              <a:latin typeface="微软雅黑" panose="020B0503020204020204" pitchFamily="34" charset="-122"/>
              <a:ea typeface="微软雅黑" panose="020B0503020204020204" pitchFamily="34" charset="-122"/>
            </a:endParaRPr>
          </a:p>
        </p:txBody>
      </p:sp>
      <p:sp>
        <p:nvSpPr>
          <p:cNvPr id="3" name="椭圆 2"/>
          <p:cNvSpPr/>
          <p:nvPr/>
        </p:nvSpPr>
        <p:spPr>
          <a:xfrm>
            <a:off x="2403475" y="2513965"/>
            <a:ext cx="1441450" cy="12115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tx1"/>
                </a:solidFill>
              </a:rPr>
              <a:t>实际直接人工成本</a:t>
            </a:r>
            <a:endParaRPr lang="zh-CN" altLang="en-US" b="1">
              <a:solidFill>
                <a:schemeClr val="tx1"/>
              </a:solidFill>
            </a:endParaRPr>
          </a:p>
        </p:txBody>
      </p:sp>
      <p:sp>
        <p:nvSpPr>
          <p:cNvPr id="6" name="椭圆 5"/>
          <p:cNvSpPr/>
          <p:nvPr/>
        </p:nvSpPr>
        <p:spPr>
          <a:xfrm>
            <a:off x="4827270" y="2513965"/>
            <a:ext cx="1441450" cy="12115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b="1">
                <a:solidFill>
                  <a:schemeClr val="tx1"/>
                </a:solidFill>
                <a:sym typeface="+mn-ea"/>
              </a:rPr>
              <a:t>标准直接人工成本</a:t>
            </a:r>
            <a:endParaRPr lang="zh-CN" altLang="en-US" b="1">
              <a:solidFill>
                <a:schemeClr val="tx1"/>
              </a:solidFill>
              <a:sym typeface="+mn-ea"/>
            </a:endParaRPr>
          </a:p>
        </p:txBody>
      </p:sp>
      <p:sp>
        <p:nvSpPr>
          <p:cNvPr id="7" name="减号 6"/>
          <p:cNvSpPr/>
          <p:nvPr/>
        </p:nvSpPr>
        <p:spPr>
          <a:xfrm>
            <a:off x="3844925" y="2880360"/>
            <a:ext cx="982345" cy="606425"/>
          </a:xfrm>
          <a:prstGeom prst="mathMinus">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animBg="1"/>
      <p:bldP spid="7"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27"/>
          <p:cNvGrpSpPr/>
          <p:nvPr/>
        </p:nvGrpSpPr>
        <p:grpSpPr bwMode="auto">
          <a:xfrm>
            <a:off x="746760" y="1170305"/>
            <a:ext cx="1962150" cy="645160"/>
            <a:chOff x="0" y="0"/>
            <a:chExt cx="2388456" cy="783992"/>
          </a:xfrm>
        </p:grpSpPr>
        <p:sp>
          <p:nvSpPr>
            <p:cNvPr id="61450" name="TextBox 32"/>
            <p:cNvSpPr>
              <a:spLocks noChangeArrowheads="1"/>
            </p:cNvSpPr>
            <p:nvPr/>
          </p:nvSpPr>
          <p:spPr bwMode="auto">
            <a:xfrm>
              <a:off x="0" y="0"/>
              <a:ext cx="1526602" cy="783992"/>
            </a:xfrm>
            <a:prstGeom prst="rect">
              <a:avLst/>
            </a:prstGeom>
            <a:noFill/>
            <a:ln w="9525">
              <a:noFill/>
              <a:miter lim="800000"/>
            </a:ln>
          </p:spPr>
          <p:txBody>
            <a:bodyPr wrap="square">
              <a:spAutoFit/>
            </a:bodyPr>
            <a:lstStyle/>
            <a:p>
              <a:pPr defTabSz="914400"/>
              <a:r>
                <a:rPr lang="en-US" altLang="zh-CN" sz="3600">
                  <a:solidFill>
                    <a:srgbClr val="FBCE45"/>
                  </a:solidFill>
                  <a:latin typeface="微软雅黑" panose="020B0503020204020204" pitchFamily="34" charset="-122"/>
                  <a:ea typeface="微软雅黑" panose="020B0503020204020204" pitchFamily="34" charset="-122"/>
                </a:rPr>
                <a:t>1</a:t>
              </a:r>
              <a:endParaRPr lang="zh-CN" altLang="en-US" sz="3600">
                <a:solidFill>
                  <a:srgbClr val="FBCE45"/>
                </a:solidFill>
                <a:latin typeface="微软雅黑" panose="020B0503020204020204" pitchFamily="34" charset="-122"/>
                <a:ea typeface="微软雅黑" panose="020B0503020204020204" pitchFamily="34" charset="-122"/>
              </a:endParaRPr>
            </a:p>
          </p:txBody>
        </p:sp>
        <p:sp>
          <p:nvSpPr>
            <p:cNvPr id="61451" name="矩形 33"/>
            <p:cNvSpPr>
              <a:spLocks noChangeArrowheads="1"/>
            </p:cNvSpPr>
            <p:nvPr/>
          </p:nvSpPr>
          <p:spPr bwMode="auto">
            <a:xfrm>
              <a:off x="90144" y="583024"/>
              <a:ext cx="2298312" cy="45719"/>
            </a:xfrm>
            <a:prstGeom prst="rect">
              <a:avLst/>
            </a:prstGeom>
            <a:solidFill>
              <a:srgbClr val="FBCE45"/>
            </a:solidFill>
            <a:ln w="25400">
              <a:noFill/>
              <a:bevel/>
            </a:ln>
          </p:spPr>
          <p:txBody>
            <a:bodyPr anchor="ctr"/>
            <a:lstStyle/>
            <a:p>
              <a:pPr algn="ctr" defTabSz="914400"/>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66" name="文本占位符 1"/>
          <p:cNvSpPr txBox="1"/>
          <p:nvPr/>
        </p:nvSpPr>
        <p:spPr bwMode="auto">
          <a:xfrm>
            <a:off x="589280" y="1815465"/>
            <a:ext cx="1985010" cy="2084705"/>
          </a:xfrm>
          <a:prstGeom prst="rect">
            <a:avLst/>
          </a:prstGeom>
          <a:noFill/>
        </p:spPr>
        <p:txBody>
          <a:bodyPr/>
          <a:lstStyle/>
          <a:p>
            <a:pPr defTabSz="914400" eaLnBrk="0"/>
            <a:r>
              <a:rPr lang="zh-CN" altLang="en-US" sz="2000" dirty="0">
                <a:solidFill>
                  <a:srgbClr val="FFCC99"/>
                </a:solidFill>
                <a:latin typeface="微软雅黑" panose="020B0503020204020204" pitchFamily="34" charset="-122"/>
                <a:ea typeface="微软雅黑" panose="020B0503020204020204" pitchFamily="34" charset="-122"/>
              </a:rPr>
              <a:t> 又称为</a:t>
            </a:r>
            <a:r>
              <a:rPr lang="zh-CN" altLang="en-US" sz="2000" b="1" dirty="0">
                <a:solidFill>
                  <a:srgbClr val="FFFF00"/>
                </a:solidFill>
                <a:latin typeface="微软雅黑" panose="020B0503020204020204" pitchFamily="34" charset="-122"/>
                <a:ea typeface="微软雅黑" panose="020B0503020204020204" pitchFamily="34" charset="-122"/>
              </a:rPr>
              <a:t>人工效率差异</a:t>
            </a:r>
            <a:endParaRPr lang="zh-CN" altLang="en-US" sz="2000" b="1" dirty="0">
              <a:solidFill>
                <a:srgbClr val="FFFF00"/>
              </a:solidFill>
              <a:latin typeface="微软雅黑" panose="020B0503020204020204" pitchFamily="34" charset="-122"/>
              <a:ea typeface="微软雅黑" panose="020B0503020204020204" pitchFamily="34" charset="-122"/>
            </a:endParaRPr>
          </a:p>
        </p:txBody>
      </p:sp>
      <p:sp>
        <p:nvSpPr>
          <p:cNvPr id="4" name="Text Box 49"/>
          <p:cNvSpPr txBox="1">
            <a:spLocks noChangeArrowheads="1"/>
          </p:cNvSpPr>
          <p:nvPr/>
        </p:nvSpPr>
        <p:spPr bwMode="gray">
          <a:xfrm>
            <a:off x="109855" y="313690"/>
            <a:ext cx="4022725" cy="753110"/>
          </a:xfrm>
          <a:prstGeom prst="rect">
            <a:avLst/>
          </a:prstGeom>
          <a:noFill/>
          <a:ln>
            <a:noFill/>
          </a:ln>
        </p:spPr>
        <p:txBody>
          <a:bodyPr wrap="square">
            <a:spAutoFit/>
          </a:bodyPr>
          <a:lstStyle/>
          <a:p>
            <a:r>
              <a:rPr lang="en-US" altLang="zh-CN" sz="2400" b="1" dirty="0" smtClean="0">
                <a:solidFill>
                  <a:srgbClr val="FFFF00"/>
                </a:solidFill>
                <a:latin typeface="微软雅黑" panose="020B0503020204020204" pitchFamily="34" charset="-122"/>
                <a:ea typeface="微软雅黑" panose="020B0503020204020204" pitchFamily="34" charset="-122"/>
              </a:rPr>
              <a:t>【</a:t>
            </a:r>
            <a:r>
              <a:rPr lang="zh-CN" altLang="en-US" sz="2400" b="1" dirty="0" smtClean="0">
                <a:solidFill>
                  <a:srgbClr val="FFFF00"/>
                </a:solidFill>
                <a:latin typeface="微软雅黑" panose="020B0503020204020204" pitchFamily="34" charset="-122"/>
                <a:ea typeface="微软雅黑" panose="020B0503020204020204" pitchFamily="34" charset="-122"/>
              </a:rPr>
              <a:t>直接人工成本差异的分类</a:t>
            </a:r>
            <a:r>
              <a:rPr lang="en-US" altLang="zh-CN" sz="2400" b="1" dirty="0" smtClean="0">
                <a:solidFill>
                  <a:srgbClr val="FFFF00"/>
                </a:solidFill>
                <a:latin typeface="微软雅黑" panose="020B0503020204020204" pitchFamily="34" charset="-122"/>
                <a:ea typeface="微软雅黑" panose="020B0503020204020204" pitchFamily="34" charset="-122"/>
              </a:rPr>
              <a:t>】</a:t>
            </a:r>
            <a:endParaRPr lang="zh-CN" altLang="zh-CN" sz="2400" b="1" dirty="0" smtClean="0">
              <a:solidFill>
                <a:srgbClr val="FFFF00"/>
              </a:solidFill>
              <a:latin typeface="微软雅黑" panose="020B0503020204020204" pitchFamily="34" charset="-122"/>
              <a:ea typeface="微软雅黑" panose="020B0503020204020204" pitchFamily="34" charset="-122"/>
            </a:endParaRPr>
          </a:p>
          <a:p>
            <a:endParaRPr lang="en-US" altLang="zh-CN" sz="1900" b="1" dirty="0">
              <a:solidFill>
                <a:schemeClr val="bg1"/>
              </a:solidFill>
              <a:latin typeface="微软雅黑" panose="020B0503020204020204" pitchFamily="34" charset="-122"/>
              <a:ea typeface="微软雅黑" panose="020B0503020204020204" pitchFamily="34" charset="-122"/>
            </a:endParaRPr>
          </a:p>
        </p:txBody>
      </p:sp>
      <p:grpSp>
        <p:nvGrpSpPr>
          <p:cNvPr id="16" name="组合 10"/>
          <p:cNvGrpSpPr/>
          <p:nvPr/>
        </p:nvGrpSpPr>
        <p:grpSpPr bwMode="auto">
          <a:xfrm rot="0">
            <a:off x="2620645" y="1174750"/>
            <a:ext cx="1987550" cy="2553335"/>
            <a:chOff x="0" y="0"/>
            <a:chExt cx="2971786" cy="3816506"/>
          </a:xfrm>
          <a:solidFill>
            <a:srgbClr val="FBCE45"/>
          </a:solidFill>
        </p:grpSpPr>
        <p:grpSp>
          <p:nvGrpSpPr>
            <p:cNvPr id="17" name="组合 11"/>
            <p:cNvGrpSpPr/>
            <p:nvPr/>
          </p:nvGrpSpPr>
          <p:grpSpPr bwMode="auto">
            <a:xfrm>
              <a:off x="0" y="0"/>
              <a:ext cx="2971786" cy="3816506"/>
              <a:chOff x="0" y="0"/>
              <a:chExt cx="2971786" cy="3816506"/>
            </a:xfrm>
            <a:grpFill/>
          </p:grpSpPr>
          <p:sp>
            <p:nvSpPr>
              <p:cNvPr id="19" name="空心弧 13"/>
              <p:cNvSpPr>
                <a:spLocks noChangeArrowheads="1"/>
              </p:cNvSpPr>
              <p:nvPr/>
            </p:nvSpPr>
            <p:spPr bwMode="auto">
              <a:xfrm rot="-4021425">
                <a:off x="-571026" y="1055113"/>
                <a:ext cx="3440880" cy="2081906"/>
              </a:xfrm>
              <a:custGeom>
                <a:avLst/>
                <a:gdLst>
                  <a:gd name="T0" fmla="*/ 3440880 w 3440880"/>
                  <a:gd name="T1" fmla="*/ 961297 h 2081906"/>
                  <a:gd name="T2" fmla="*/ 2891543 w 3440880"/>
                  <a:gd name="T3" fmla="*/ 1194209 h 2081906"/>
                  <a:gd name="T4" fmla="*/ 1900886 w 3440880"/>
                  <a:gd name="T5" fmla="*/ 415768 h 2081906"/>
                  <a:gd name="T6" fmla="*/ 129748 w 3440880"/>
                  <a:gd name="T7" fmla="*/ 1581355 h 2081906"/>
                  <a:gd name="T8" fmla="*/ 95053 w 3440880"/>
                  <a:gd name="T9" fmla="*/ 1927042 h 2081906"/>
                  <a:gd name="T10" fmla="*/ 97910 w 3440880"/>
                  <a:gd name="T11" fmla="*/ 1999727 h 2081906"/>
                  <a:gd name="T12" fmla="*/ 104186 w 3440880"/>
                  <a:gd name="T13" fmla="*/ 2081906 h 2081906"/>
                  <a:gd name="T14" fmla="*/ 97658 w 3440880"/>
                  <a:gd name="T15" fmla="*/ 2027742 h 2081906"/>
                  <a:gd name="T16" fmla="*/ 0 w 3440880"/>
                  <a:gd name="T17" fmla="*/ 1797410 h 2081906"/>
                  <a:gd name="T18" fmla="*/ 13675 w 3440880"/>
                  <a:gd name="T19" fmla="*/ 1579391 h 2081906"/>
                  <a:gd name="T20" fmla="*/ 72076 w 3440880"/>
                  <a:gd name="T21" fmla="*/ 1206588 h 2081906"/>
                  <a:gd name="T22" fmla="*/ 249086 w 3440880"/>
                  <a:gd name="T23" fmla="*/ 813208 h 2081906"/>
                  <a:gd name="T24" fmla="*/ 699835 w 3440880"/>
                  <a:gd name="T25" fmla="*/ 354698 h 2081906"/>
                  <a:gd name="T26" fmla="*/ 747029 w 3440880"/>
                  <a:gd name="T27" fmla="*/ 390891 h 2081906"/>
                  <a:gd name="T28" fmla="*/ 2070027 w 3440880"/>
                  <a:gd name="T29" fmla="*/ 12378 h 2081906"/>
                  <a:gd name="T30" fmla="*/ 3440880 w 3440880"/>
                  <a:gd name="T31" fmla="*/ 961297 h 2081906"/>
                  <a:gd name="T32" fmla="*/ 0 w 3440880"/>
                  <a:gd name="T33" fmla="*/ 0 h 2081906"/>
                  <a:gd name="T34" fmla="*/ 3440880 w 3440880"/>
                  <a:gd name="T35" fmla="*/ 2081906 h 2081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T32" t="T33" r="T34" b="T35"/>
                <a:pathLst>
                  <a:path w="3440880" h="2081906">
                    <a:moveTo>
                      <a:pt x="3440880" y="961297"/>
                    </a:moveTo>
                    <a:lnTo>
                      <a:pt x="2891543" y="1194209"/>
                    </a:lnTo>
                    <a:cubicBezTo>
                      <a:pt x="2701588" y="808306"/>
                      <a:pt x="2347568" y="513519"/>
                      <a:pt x="1900886" y="415768"/>
                    </a:cubicBezTo>
                    <a:cubicBezTo>
                      <a:pt x="1101852" y="240910"/>
                      <a:pt x="308885" y="762762"/>
                      <a:pt x="129748" y="1581355"/>
                    </a:cubicBezTo>
                    <a:cubicBezTo>
                      <a:pt x="104339" y="1697460"/>
                      <a:pt x="92644" y="1813298"/>
                      <a:pt x="95053" y="1927042"/>
                    </a:cubicBezTo>
                    <a:lnTo>
                      <a:pt x="97910" y="1999727"/>
                    </a:lnTo>
                    <a:cubicBezTo>
                      <a:pt x="98463" y="2027324"/>
                      <a:pt x="100942" y="2054702"/>
                      <a:pt x="104186" y="2081906"/>
                    </a:cubicBezTo>
                    <a:lnTo>
                      <a:pt x="97658" y="2027742"/>
                    </a:lnTo>
                    <a:lnTo>
                      <a:pt x="0" y="1797410"/>
                    </a:lnTo>
                    <a:lnTo>
                      <a:pt x="13675" y="1579391"/>
                    </a:lnTo>
                    <a:lnTo>
                      <a:pt x="72076" y="1206588"/>
                    </a:lnTo>
                    <a:lnTo>
                      <a:pt x="249086" y="813208"/>
                    </a:lnTo>
                    <a:lnTo>
                      <a:pt x="699835" y="354698"/>
                    </a:lnTo>
                    <a:lnTo>
                      <a:pt x="747029" y="390891"/>
                    </a:lnTo>
                    <a:cubicBezTo>
                      <a:pt x="1114571" y="96546"/>
                      <a:pt x="1589835" y="-44447"/>
                      <a:pt x="2070027" y="12378"/>
                    </a:cubicBezTo>
                    <a:cubicBezTo>
                      <a:pt x="2659198" y="82098"/>
                      <a:pt x="3171648" y="439655"/>
                      <a:pt x="3440880" y="961297"/>
                    </a:cubicBezTo>
                    <a:close/>
                  </a:path>
                </a:pathLst>
              </a:custGeom>
              <a:grpFill/>
              <a:ln w="3175" cap="flat" cmpd="sng">
                <a:solidFill>
                  <a:schemeClr val="bg1"/>
                </a:solidFill>
                <a:bevel/>
              </a:ln>
            </p:spPr>
            <p:txBody>
              <a:bodyPr anchor="ctr"/>
              <a:lstStyle/>
              <a:p>
                <a:pPr defTabSz="914400" eaLnBrk="0" hangingPunct="0">
                  <a:defRPr/>
                </a:pPr>
                <a:endParaRPr lang="zh-CN" altLang="en-US">
                  <a:solidFill>
                    <a:srgbClr val="FFCC99"/>
                  </a:solidFill>
                </a:endParaRPr>
              </a:p>
            </p:txBody>
          </p:sp>
          <p:sp>
            <p:nvSpPr>
              <p:cNvPr id="20" name="空心弧 13"/>
              <p:cNvSpPr>
                <a:spLocks noChangeArrowheads="1"/>
              </p:cNvSpPr>
              <p:nvPr/>
            </p:nvSpPr>
            <p:spPr bwMode="auto">
              <a:xfrm rot="-4021425">
                <a:off x="-813486" y="813486"/>
                <a:ext cx="3768930" cy="2141958"/>
              </a:xfrm>
              <a:custGeom>
                <a:avLst/>
                <a:gdLst>
                  <a:gd name="T0" fmla="*/ 5022717 w 5022717"/>
                  <a:gd name="T1" fmla="*/ 1184507 h 2854509"/>
                  <a:gd name="T2" fmla="*/ 4714007 w 5022717"/>
                  <a:gd name="T3" fmla="*/ 2854509 h 2854509"/>
                  <a:gd name="T4" fmla="*/ 3299038 w 5022717"/>
                  <a:gd name="T5" fmla="*/ 1915323 h 2854509"/>
                  <a:gd name="T6" fmla="*/ 3803232 w 5022717"/>
                  <a:gd name="T7" fmla="*/ 1701552 h 2854509"/>
                  <a:gd name="T8" fmla="*/ 2428573 w 5022717"/>
                  <a:gd name="T9" fmla="*/ 554079 h 2854509"/>
                  <a:gd name="T10" fmla="*/ 68241 w 5022717"/>
                  <a:gd name="T11" fmla="*/ 2107414 h 2854509"/>
                  <a:gd name="T12" fmla="*/ 34176 w 5022717"/>
                  <a:gd name="T13" fmla="*/ 2774480 h 2854509"/>
                  <a:gd name="T14" fmla="*/ 460103 w 5022717"/>
                  <a:gd name="T15" fmla="*/ 969762 h 2854509"/>
                  <a:gd name="T16" fmla="*/ 2653981 w 5022717"/>
                  <a:gd name="T17" fmla="*/ 16495 h 2854509"/>
                  <a:gd name="T18" fmla="*/ 4535198 w 5022717"/>
                  <a:gd name="T19" fmla="*/ 1391208 h 2854509"/>
                  <a:gd name="T20" fmla="*/ 5022717 w 5022717"/>
                  <a:gd name="T21" fmla="*/ 1184507 h 2854509"/>
                  <a:gd name="T22" fmla="*/ 0 w 5022717"/>
                  <a:gd name="T23" fmla="*/ 0 h 2854509"/>
                  <a:gd name="T24" fmla="*/ 5022717 w 5022717"/>
                  <a:gd name="T25" fmla="*/ 2854509 h 2854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5022717" h="2854509">
                    <a:moveTo>
                      <a:pt x="5022717" y="1184507"/>
                    </a:moveTo>
                    <a:lnTo>
                      <a:pt x="4714007" y="2854509"/>
                    </a:lnTo>
                    <a:lnTo>
                      <a:pt x="3299038" y="1915323"/>
                    </a:lnTo>
                    <a:lnTo>
                      <a:pt x="3803232" y="1701552"/>
                    </a:lnTo>
                    <a:cubicBezTo>
                      <a:pt x="3562338" y="1134599"/>
                      <a:pt x="3066325" y="693643"/>
                      <a:pt x="2428573" y="554079"/>
                    </a:cubicBezTo>
                    <a:cubicBezTo>
                      <a:pt x="1363729" y="321052"/>
                      <a:pt x="306971" y="1016504"/>
                      <a:pt x="68241" y="2107414"/>
                    </a:cubicBezTo>
                    <a:cubicBezTo>
                      <a:pt x="18868" y="2333024"/>
                      <a:pt x="8351" y="2557878"/>
                      <a:pt x="34176" y="2774480"/>
                    </a:cubicBezTo>
                    <a:cubicBezTo>
                      <a:pt x="-73420" y="2148278"/>
                      <a:pt x="74250" y="1495420"/>
                      <a:pt x="460103" y="969762"/>
                    </a:cubicBezTo>
                    <a:cubicBezTo>
                      <a:pt x="966350" y="280089"/>
                      <a:pt x="1804377" y="-84044"/>
                      <a:pt x="2653981" y="16495"/>
                    </a:cubicBezTo>
                    <a:cubicBezTo>
                      <a:pt x="3480110" y="114255"/>
                      <a:pt x="4193051" y="636675"/>
                      <a:pt x="4535198" y="1391208"/>
                    </a:cubicBezTo>
                    <a:lnTo>
                      <a:pt x="5022717" y="1184507"/>
                    </a:lnTo>
                    <a:close/>
                  </a:path>
                </a:pathLst>
              </a:custGeom>
              <a:grpFill/>
              <a:ln w="3175" cap="flat" cmpd="sng">
                <a:solidFill>
                  <a:schemeClr val="bg1"/>
                </a:solidFill>
                <a:bevel/>
              </a:ln>
            </p:spPr>
            <p:txBody>
              <a:bodyPr anchor="ctr"/>
              <a:lstStyle/>
              <a:p>
                <a:pPr defTabSz="914400" eaLnBrk="0" hangingPunct="0">
                  <a:defRPr/>
                </a:pPr>
                <a:endParaRPr lang="zh-CN" altLang="en-US">
                  <a:solidFill>
                    <a:srgbClr val="FFCC99"/>
                  </a:solidFill>
                </a:endParaRPr>
              </a:p>
            </p:txBody>
          </p:sp>
          <p:sp>
            <p:nvSpPr>
              <p:cNvPr id="21" name="平行四边形 15"/>
              <p:cNvSpPr>
                <a:spLocks noChangeArrowheads="1"/>
              </p:cNvSpPr>
              <p:nvPr/>
            </p:nvSpPr>
            <p:spPr bwMode="auto">
              <a:xfrm flipH="1">
                <a:off x="1651395" y="89737"/>
                <a:ext cx="1320391" cy="681402"/>
              </a:xfrm>
              <a:prstGeom prst="parallelogram">
                <a:avLst>
                  <a:gd name="adj" fmla="val 148247"/>
                </a:avLst>
              </a:prstGeom>
              <a:grpFill/>
              <a:ln w="3175">
                <a:solidFill>
                  <a:schemeClr val="bg1"/>
                </a:solid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914400" eaLnBrk="1" hangingPunct="1">
                  <a:defRPr/>
                </a:pPr>
                <a:endParaRPr lang="zh-CN" altLang="zh-CN">
                  <a:solidFill>
                    <a:srgbClr val="FFFFFF"/>
                  </a:solidFill>
                  <a:latin typeface="宋体" panose="02010600030101010101" pitchFamily="2" charset="-122"/>
                  <a:sym typeface="宋体" panose="02010600030101010101" pitchFamily="2" charset="-122"/>
                </a:endParaRPr>
              </a:p>
            </p:txBody>
          </p:sp>
          <p:sp>
            <p:nvSpPr>
              <p:cNvPr id="22" name="平行四边形 16"/>
              <p:cNvSpPr>
                <a:spLocks noChangeArrowheads="1"/>
              </p:cNvSpPr>
              <p:nvPr/>
            </p:nvSpPr>
            <p:spPr bwMode="auto">
              <a:xfrm>
                <a:off x="1617329" y="771139"/>
                <a:ext cx="1352697" cy="705786"/>
              </a:xfrm>
              <a:prstGeom prst="parallelogram">
                <a:avLst>
                  <a:gd name="adj" fmla="val 148251"/>
                </a:avLst>
              </a:prstGeom>
              <a:grpFill/>
              <a:ln w="3175">
                <a:solidFill>
                  <a:schemeClr val="bg1"/>
                </a:solid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914400" eaLnBrk="1" hangingPunct="1">
                  <a:defRPr/>
                </a:pPr>
                <a:endParaRPr lang="zh-CN" altLang="zh-CN">
                  <a:solidFill>
                    <a:srgbClr val="FFFFFF"/>
                  </a:solidFill>
                  <a:latin typeface="宋体" panose="02010600030101010101" pitchFamily="2" charset="-122"/>
                  <a:sym typeface="宋体" panose="02010600030101010101" pitchFamily="2" charset="-122"/>
                </a:endParaRPr>
              </a:p>
            </p:txBody>
          </p:sp>
        </p:grpSp>
        <p:sp>
          <p:nvSpPr>
            <p:cNvPr id="18" name="TextBox 12"/>
            <p:cNvSpPr>
              <a:spLocks noChangeArrowheads="1"/>
            </p:cNvSpPr>
            <p:nvPr/>
          </p:nvSpPr>
          <p:spPr bwMode="auto">
            <a:xfrm>
              <a:off x="1602098" y="343449"/>
              <a:ext cx="557264" cy="793182"/>
            </a:xfrm>
            <a:prstGeom prst="rect">
              <a:avLst/>
            </a:prstGeom>
            <a:grpFill/>
            <a:ln>
              <a:noFill/>
            </a:ln>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914400" eaLnBrk="1" hangingPunct="1">
                <a:defRPr/>
              </a:pPr>
              <a:r>
                <a:rPr lang="en-US" altLang="zh-CN" sz="3600" dirty="0" smtClean="0">
                  <a:latin typeface="微软雅黑" panose="020B0503020204020204" pitchFamily="34" charset="-122"/>
                  <a:ea typeface="微软雅黑" panose="020B0503020204020204" pitchFamily="34" charset="-122"/>
                </a:rPr>
                <a:t>1</a:t>
              </a:r>
              <a:endParaRPr lang="zh-CN" altLang="en-US" sz="3600" dirty="0">
                <a:latin typeface="微软雅黑" panose="020B0503020204020204" pitchFamily="34" charset="-122"/>
                <a:ea typeface="微软雅黑" panose="020B0503020204020204" pitchFamily="34" charset="-122"/>
              </a:endParaRPr>
            </a:p>
          </p:txBody>
        </p:sp>
      </p:grpSp>
      <p:grpSp>
        <p:nvGrpSpPr>
          <p:cNvPr id="23" name="组合 17"/>
          <p:cNvGrpSpPr/>
          <p:nvPr/>
        </p:nvGrpSpPr>
        <p:grpSpPr bwMode="auto">
          <a:xfrm rot="0">
            <a:off x="3432810" y="1755140"/>
            <a:ext cx="1987550" cy="2520950"/>
            <a:chOff x="0" y="0"/>
            <a:chExt cx="2421086" cy="3069287"/>
          </a:xfrm>
        </p:grpSpPr>
        <p:sp>
          <p:nvSpPr>
            <p:cNvPr id="61444" name="空心弧 13"/>
            <p:cNvSpPr>
              <a:spLocks noChangeArrowheads="1"/>
            </p:cNvSpPr>
            <p:nvPr/>
          </p:nvSpPr>
          <p:spPr bwMode="auto">
            <a:xfrm rot="6778576">
              <a:off x="262282" y="783976"/>
              <a:ext cx="2788517" cy="1316991"/>
            </a:xfrm>
            <a:custGeom>
              <a:avLst/>
              <a:gdLst>
                <a:gd name="T0" fmla="*/ 0 w 2788517"/>
                <a:gd name="T1" fmla="*/ 1261585 h 1316991"/>
                <a:gd name="T2" fmla="*/ 43621 w 2788517"/>
                <a:gd name="T3" fmla="*/ 983125 h 1316991"/>
                <a:gd name="T4" fmla="*/ 187849 w 2788517"/>
                <a:gd name="T5" fmla="*/ 662600 h 1316991"/>
                <a:gd name="T6" fmla="*/ 555118 w 2788517"/>
                <a:gd name="T7" fmla="*/ 289007 h 1316991"/>
                <a:gd name="T8" fmla="*/ 593572 w 2788517"/>
                <a:gd name="T9" fmla="*/ 318497 h 1316991"/>
                <a:gd name="T10" fmla="*/ 1671549 w 2788517"/>
                <a:gd name="T11" fmla="*/ 10085 h 1316991"/>
                <a:gd name="T12" fmla="*/ 2788517 w 2788517"/>
                <a:gd name="T13" fmla="*/ 783263 h 1316991"/>
                <a:gd name="T14" fmla="*/ 2340919 w 2788517"/>
                <a:gd name="T15" fmla="*/ 973039 h 1316991"/>
                <a:gd name="T16" fmla="*/ 1533734 w 2788517"/>
                <a:gd name="T17" fmla="*/ 338767 h 1316991"/>
                <a:gd name="T18" fmla="*/ 90612 w 2788517"/>
                <a:gd name="T19" fmla="*/ 1288485 h 1316991"/>
                <a:gd name="T20" fmla="*/ 86054 w 2788517"/>
                <a:gd name="T21" fmla="*/ 1316991 h 1316991"/>
                <a:gd name="T22" fmla="*/ 0 w 2788517"/>
                <a:gd name="T23" fmla="*/ 1261585 h 13169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88517"/>
                <a:gd name="T37" fmla="*/ 0 h 1316991"/>
                <a:gd name="T38" fmla="*/ 2788517 w 2788517"/>
                <a:gd name="T39" fmla="*/ 1316991 h 13169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88517" h="1316991">
                  <a:moveTo>
                    <a:pt x="0" y="1261585"/>
                  </a:moveTo>
                  <a:lnTo>
                    <a:pt x="43621" y="983125"/>
                  </a:lnTo>
                  <a:lnTo>
                    <a:pt x="187849" y="662600"/>
                  </a:lnTo>
                  <a:lnTo>
                    <a:pt x="555118" y="289007"/>
                  </a:lnTo>
                  <a:lnTo>
                    <a:pt x="593572" y="318497"/>
                  </a:lnTo>
                  <a:cubicBezTo>
                    <a:pt x="893044" y="78665"/>
                    <a:pt x="1280289" y="-36215"/>
                    <a:pt x="1671548" y="10085"/>
                  </a:cubicBezTo>
                  <a:cubicBezTo>
                    <a:pt x="2151604" y="66893"/>
                    <a:pt x="2569147" y="358230"/>
                    <a:pt x="2788517" y="783263"/>
                  </a:cubicBezTo>
                  <a:lnTo>
                    <a:pt x="2340919" y="973039"/>
                  </a:lnTo>
                  <a:cubicBezTo>
                    <a:pt x="2186143" y="658606"/>
                    <a:pt x="1897688" y="418414"/>
                    <a:pt x="1533733" y="338767"/>
                  </a:cubicBezTo>
                  <a:cubicBezTo>
                    <a:pt x="882681" y="196293"/>
                    <a:pt x="236573" y="621497"/>
                    <a:pt x="90612" y="1288485"/>
                  </a:cubicBezTo>
                  <a:lnTo>
                    <a:pt x="86054" y="1316991"/>
                  </a:lnTo>
                  <a:lnTo>
                    <a:pt x="0" y="1261585"/>
                  </a:lnTo>
                  <a:close/>
                </a:path>
              </a:pathLst>
            </a:custGeom>
            <a:solidFill>
              <a:srgbClr val="53C3B0"/>
            </a:solidFill>
            <a:ln w="3175" cap="flat" cmpd="sng">
              <a:solidFill>
                <a:schemeClr val="bg1"/>
              </a:solidFill>
              <a:bevel/>
            </a:ln>
          </p:spPr>
          <p:txBody>
            <a:bodyPr anchor="ctr"/>
            <a:lstStyle/>
            <a:p>
              <a:endParaRPr lang="zh-CN" altLang="en-US"/>
            </a:p>
          </p:txBody>
        </p:sp>
        <p:sp>
          <p:nvSpPr>
            <p:cNvPr id="61445" name="空心弧 13"/>
            <p:cNvSpPr>
              <a:spLocks noChangeArrowheads="1"/>
            </p:cNvSpPr>
            <p:nvPr/>
          </p:nvSpPr>
          <p:spPr bwMode="auto">
            <a:xfrm rot="6778576">
              <a:off x="13811" y="662012"/>
              <a:ext cx="3069287" cy="1745263"/>
            </a:xfrm>
            <a:custGeom>
              <a:avLst/>
              <a:gdLst>
                <a:gd name="T0" fmla="*/ 157 w 3069287"/>
                <a:gd name="T1" fmla="*/ 1464603 h 1745263"/>
                <a:gd name="T2" fmla="*/ 279680 w 3069287"/>
                <a:gd name="T3" fmla="*/ 592918 h 1745263"/>
                <a:gd name="T4" fmla="*/ 1621030 w 3069287"/>
                <a:gd name="T5" fmla="*/ 10085 h 1745263"/>
                <a:gd name="T6" fmla="*/ 2771215 w 3069287"/>
                <a:gd name="T7" fmla="*/ 850593 h 1745263"/>
                <a:gd name="T8" fmla="*/ 3069287 w 3069287"/>
                <a:gd name="T9" fmla="*/ 724214 h 1745263"/>
                <a:gd name="T10" fmla="*/ 2880541 w 3069287"/>
                <a:gd name="T11" fmla="*/ 1745263 h 1745263"/>
                <a:gd name="T12" fmla="*/ 2015421 w 3069287"/>
                <a:gd name="T13" fmla="*/ 1171039 h 1745263"/>
                <a:gd name="T14" fmla="*/ 2323687 w 3069287"/>
                <a:gd name="T15" fmla="*/ 1040338 h 1745263"/>
                <a:gd name="T16" fmla="*/ 1483214 w 3069287"/>
                <a:gd name="T17" fmla="*/ 338767 h 1745263"/>
                <a:gd name="T18" fmla="*/ 40094 w 3069287"/>
                <a:gd name="T19" fmla="*/ 1288485 h 1745263"/>
                <a:gd name="T20" fmla="*/ 19551 w 3069287"/>
                <a:gd name="T21" fmla="*/ 1417149 h 1745263"/>
                <a:gd name="T22" fmla="*/ 10745 w 3069287"/>
                <a:gd name="T23" fmla="*/ 1411479 h 1745263"/>
                <a:gd name="T24" fmla="*/ 157 w 3069287"/>
                <a:gd name="T25" fmla="*/ 1464603 h 17452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69287"/>
                <a:gd name="T40" fmla="*/ 0 h 1745263"/>
                <a:gd name="T41" fmla="*/ 3069287 w 3069287"/>
                <a:gd name="T42" fmla="*/ 1745263 h 17452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69287" h="1745263">
                  <a:moveTo>
                    <a:pt x="157" y="1464603"/>
                  </a:moveTo>
                  <a:cubicBezTo>
                    <a:pt x="-4415" y="1156390"/>
                    <a:pt x="91112" y="849810"/>
                    <a:pt x="279680" y="592918"/>
                  </a:cubicBezTo>
                  <a:cubicBezTo>
                    <a:pt x="589203" y="171248"/>
                    <a:pt x="1101577" y="-51385"/>
                    <a:pt x="1621029" y="10085"/>
                  </a:cubicBezTo>
                  <a:cubicBezTo>
                    <a:pt x="2126129" y="69856"/>
                    <a:pt x="2562025" y="389266"/>
                    <a:pt x="2771215" y="850593"/>
                  </a:cubicBezTo>
                  <a:lnTo>
                    <a:pt x="3069287" y="724214"/>
                  </a:lnTo>
                  <a:lnTo>
                    <a:pt x="2880540" y="1745263"/>
                  </a:lnTo>
                  <a:lnTo>
                    <a:pt x="2015420" y="1171039"/>
                  </a:lnTo>
                  <a:lnTo>
                    <a:pt x="2323687" y="1040338"/>
                  </a:lnTo>
                  <a:cubicBezTo>
                    <a:pt x="2176403" y="693700"/>
                    <a:pt x="1873138" y="424097"/>
                    <a:pt x="1483213" y="338767"/>
                  </a:cubicBezTo>
                  <a:cubicBezTo>
                    <a:pt x="832162" y="196293"/>
                    <a:pt x="186055" y="621496"/>
                    <a:pt x="40094" y="1288485"/>
                  </a:cubicBezTo>
                  <a:cubicBezTo>
                    <a:pt x="30695" y="1331434"/>
                    <a:pt x="23599" y="1374338"/>
                    <a:pt x="19551" y="1417149"/>
                  </a:cubicBezTo>
                  <a:lnTo>
                    <a:pt x="10745" y="1411479"/>
                  </a:lnTo>
                  <a:lnTo>
                    <a:pt x="157" y="1464603"/>
                  </a:lnTo>
                  <a:close/>
                </a:path>
              </a:pathLst>
            </a:custGeom>
            <a:solidFill>
              <a:srgbClr val="50B1B8"/>
            </a:solidFill>
            <a:ln w="3175" cap="flat" cmpd="sng">
              <a:solidFill>
                <a:schemeClr val="bg1"/>
              </a:solidFill>
              <a:bevel/>
            </a:ln>
          </p:spPr>
          <p:txBody>
            <a:bodyPr anchor="ctr"/>
            <a:lstStyle/>
            <a:p>
              <a:endParaRPr lang="zh-CN" altLang="en-US"/>
            </a:p>
          </p:txBody>
        </p:sp>
        <p:sp>
          <p:nvSpPr>
            <p:cNvPr id="61446" name="平行四边形 20"/>
            <p:cNvSpPr>
              <a:spLocks noChangeArrowheads="1"/>
            </p:cNvSpPr>
            <p:nvPr/>
          </p:nvSpPr>
          <p:spPr bwMode="auto">
            <a:xfrm rot="10800000" flipH="1">
              <a:off x="0" y="2441028"/>
              <a:ext cx="1075852" cy="555205"/>
            </a:xfrm>
            <a:prstGeom prst="parallelogram">
              <a:avLst>
                <a:gd name="adj" fmla="val 148247"/>
              </a:avLst>
            </a:prstGeom>
            <a:solidFill>
              <a:srgbClr val="53C3B0"/>
            </a:solidFill>
            <a:ln w="3175">
              <a:solidFill>
                <a:schemeClr val="bg1"/>
              </a:solidFill>
              <a:bevel/>
            </a:ln>
          </p:spPr>
          <p:txBody>
            <a:bodyPr anchor="ctr"/>
            <a:lstStyle/>
            <a:p>
              <a:pPr algn="ctr" defTabSz="914400"/>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447" name="平行四边形 21"/>
            <p:cNvSpPr>
              <a:spLocks noChangeArrowheads="1"/>
            </p:cNvSpPr>
            <p:nvPr/>
          </p:nvSpPr>
          <p:spPr bwMode="auto">
            <a:xfrm rot="10800000">
              <a:off x="1435" y="1865955"/>
              <a:ext cx="1102175" cy="575073"/>
            </a:xfrm>
            <a:prstGeom prst="parallelogram">
              <a:avLst>
                <a:gd name="adj" fmla="val 148251"/>
              </a:avLst>
            </a:prstGeom>
            <a:solidFill>
              <a:srgbClr val="53C3B0"/>
            </a:solidFill>
            <a:ln w="3175">
              <a:solidFill>
                <a:schemeClr val="bg1"/>
              </a:solidFill>
              <a:bevel/>
            </a:ln>
          </p:spPr>
          <p:txBody>
            <a:bodyPr anchor="ctr"/>
            <a:lstStyle/>
            <a:p>
              <a:pPr algn="ctr" defTabSz="914400"/>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1448" name="TextBox 22"/>
            <p:cNvSpPr>
              <a:spLocks noChangeArrowheads="1"/>
            </p:cNvSpPr>
            <p:nvPr/>
          </p:nvSpPr>
          <p:spPr bwMode="auto">
            <a:xfrm>
              <a:off x="658614" y="2079522"/>
              <a:ext cx="453998" cy="646134"/>
            </a:xfrm>
            <a:prstGeom prst="rect">
              <a:avLst/>
            </a:prstGeom>
            <a:noFill/>
            <a:ln w="9525">
              <a:noFill/>
              <a:miter lim="800000"/>
            </a:ln>
          </p:spPr>
          <p:txBody>
            <a:bodyPr wrap="none">
              <a:spAutoFit/>
            </a:bodyPr>
            <a:lstStyle/>
            <a:p>
              <a:pPr defTabSz="914400"/>
              <a:r>
                <a:rPr lang="en-US" altLang="zh-CN" sz="3600">
                  <a:solidFill>
                    <a:srgbClr val="FFFFFF"/>
                  </a:solidFill>
                  <a:latin typeface="微软雅黑" panose="020B0503020204020204" pitchFamily="34" charset="-122"/>
                  <a:ea typeface="微软雅黑" panose="020B0503020204020204" pitchFamily="34" charset="-122"/>
                </a:rPr>
                <a:t>2</a:t>
              </a:r>
              <a:endParaRPr lang="zh-CN" altLang="en-US" sz="3600">
                <a:solidFill>
                  <a:srgbClr val="FFFFFF"/>
                </a:solidFill>
                <a:latin typeface="微软雅黑" panose="020B0503020204020204" pitchFamily="34" charset="-122"/>
                <a:ea typeface="微软雅黑" panose="020B0503020204020204" pitchFamily="34" charset="-122"/>
              </a:endParaRPr>
            </a:p>
          </p:txBody>
        </p:sp>
      </p:grpSp>
      <p:grpSp>
        <p:nvGrpSpPr>
          <p:cNvPr id="49" name="组合 37"/>
          <p:cNvGrpSpPr/>
          <p:nvPr/>
        </p:nvGrpSpPr>
        <p:grpSpPr bwMode="auto">
          <a:xfrm rot="0">
            <a:off x="5478780" y="2948940"/>
            <a:ext cx="1962150" cy="546100"/>
            <a:chOff x="0" y="0"/>
            <a:chExt cx="2388456" cy="666283"/>
          </a:xfrm>
        </p:grpSpPr>
        <p:sp>
          <p:nvSpPr>
            <p:cNvPr id="61453" name="TextBox 42"/>
            <p:cNvSpPr>
              <a:spLocks noChangeArrowheads="1"/>
            </p:cNvSpPr>
            <p:nvPr/>
          </p:nvSpPr>
          <p:spPr bwMode="auto">
            <a:xfrm>
              <a:off x="0" y="0"/>
              <a:ext cx="453768" cy="646714"/>
            </a:xfrm>
            <a:prstGeom prst="rect">
              <a:avLst/>
            </a:prstGeom>
            <a:noFill/>
            <a:ln w="9525">
              <a:noFill/>
              <a:miter lim="800000"/>
            </a:ln>
          </p:spPr>
          <p:txBody>
            <a:bodyPr wrap="none">
              <a:spAutoFit/>
            </a:bodyPr>
            <a:lstStyle/>
            <a:p>
              <a:pPr defTabSz="914400"/>
              <a:r>
                <a:rPr lang="en-US" altLang="zh-CN" sz="3600">
                  <a:solidFill>
                    <a:srgbClr val="50B1B8"/>
                  </a:solidFill>
                  <a:latin typeface="微软雅黑" panose="020B0503020204020204" pitchFamily="34" charset="-122"/>
                  <a:ea typeface="微软雅黑" panose="020B0503020204020204" pitchFamily="34" charset="-122"/>
                </a:rPr>
                <a:t>2</a:t>
              </a:r>
              <a:endParaRPr lang="zh-CN" altLang="en-US" sz="3600">
                <a:solidFill>
                  <a:srgbClr val="50B1B8"/>
                </a:solidFill>
                <a:latin typeface="微软雅黑" panose="020B0503020204020204" pitchFamily="34" charset="-122"/>
                <a:ea typeface="微软雅黑" panose="020B0503020204020204" pitchFamily="34" charset="-122"/>
              </a:endParaRPr>
            </a:p>
          </p:txBody>
        </p:sp>
        <p:sp>
          <p:nvSpPr>
            <p:cNvPr id="61454" name="矩形 43"/>
            <p:cNvSpPr>
              <a:spLocks noChangeArrowheads="1"/>
            </p:cNvSpPr>
            <p:nvPr/>
          </p:nvSpPr>
          <p:spPr bwMode="auto">
            <a:xfrm>
              <a:off x="90144" y="620564"/>
              <a:ext cx="2298312" cy="45719"/>
            </a:xfrm>
            <a:prstGeom prst="rect">
              <a:avLst/>
            </a:prstGeom>
            <a:solidFill>
              <a:srgbClr val="50B1B8"/>
            </a:solidFill>
            <a:ln w="9525">
              <a:noFill/>
              <a:miter lim="800000"/>
            </a:ln>
          </p:spPr>
          <p:txBody>
            <a:bodyPr anchor="ctr"/>
            <a:lstStyle/>
            <a:p>
              <a:pPr algn="ctr" defTabSz="914400"/>
              <a:endParaRPr lang="zh-CN" altLang="zh-CN">
                <a:solidFill>
                  <a:srgbClr val="1E9600"/>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67" name="文本占位符 1"/>
          <p:cNvSpPr txBox="1"/>
          <p:nvPr/>
        </p:nvSpPr>
        <p:spPr bwMode="auto">
          <a:xfrm>
            <a:off x="5608320" y="1208405"/>
            <a:ext cx="1832610" cy="1740535"/>
          </a:xfrm>
          <a:prstGeom prst="rect">
            <a:avLst/>
          </a:prstGeom>
          <a:noFill/>
        </p:spPr>
        <p:txBody>
          <a:bodyPr/>
          <a:lstStyle/>
          <a:p>
            <a:pPr defTabSz="914400" eaLnBrk="0"/>
            <a:r>
              <a:rPr lang="zh-CN" altLang="en-US" sz="2200">
                <a:solidFill>
                  <a:srgbClr val="FFCC99"/>
                </a:solidFill>
                <a:latin typeface="微软雅黑" panose="020B0503020204020204" pitchFamily="34" charset="-122"/>
                <a:ea typeface="微软雅黑" panose="020B0503020204020204" pitchFamily="34" charset="-122"/>
              </a:rPr>
              <a:t> </a:t>
            </a:r>
            <a:endParaRPr lang="zh-CN" altLang="en-US" sz="2200">
              <a:solidFill>
                <a:srgbClr val="FFCC99"/>
              </a:solidFill>
              <a:latin typeface="微软雅黑" panose="020B0503020204020204" pitchFamily="34" charset="-122"/>
              <a:ea typeface="微软雅黑" panose="020B0503020204020204" pitchFamily="34" charset="-122"/>
            </a:endParaRPr>
          </a:p>
          <a:p>
            <a:pPr defTabSz="914400" eaLnBrk="0"/>
            <a:endParaRPr lang="zh-CN" altLang="en-US" sz="2200">
              <a:solidFill>
                <a:srgbClr val="FFCC99"/>
              </a:solidFill>
              <a:latin typeface="微软雅黑" panose="020B0503020204020204" pitchFamily="34" charset="-122"/>
              <a:ea typeface="微软雅黑" panose="020B0503020204020204" pitchFamily="34" charset="-122"/>
            </a:endParaRPr>
          </a:p>
          <a:p>
            <a:pPr defTabSz="914400" eaLnBrk="0"/>
            <a:endParaRPr lang="zh-CN" altLang="en-US" sz="2200">
              <a:solidFill>
                <a:srgbClr val="FFCC99"/>
              </a:solidFill>
              <a:latin typeface="微软雅黑" panose="020B0503020204020204" pitchFamily="34" charset="-122"/>
              <a:ea typeface="微软雅黑" panose="020B0503020204020204" pitchFamily="34" charset="-122"/>
            </a:endParaRPr>
          </a:p>
          <a:p>
            <a:pPr defTabSz="914400" eaLnBrk="0"/>
            <a:r>
              <a:rPr lang="zh-CN" altLang="en-US" sz="2000">
                <a:solidFill>
                  <a:schemeClr val="accent5">
                    <a:lumMod val="60000"/>
                    <a:lumOff val="40000"/>
                  </a:schemeClr>
                </a:solidFill>
                <a:latin typeface="微软雅黑" panose="020B0503020204020204" pitchFamily="34" charset="-122"/>
                <a:ea typeface="微软雅黑" panose="020B0503020204020204" pitchFamily="34" charset="-122"/>
              </a:rPr>
              <a:t>又称为</a:t>
            </a:r>
            <a:r>
              <a:rPr lang="zh-CN" altLang="en-US" sz="2000" b="1">
                <a:solidFill>
                  <a:srgbClr val="FFFF00"/>
                </a:solidFill>
                <a:latin typeface="微软雅黑" panose="020B0503020204020204" pitchFamily="34" charset="-122"/>
                <a:ea typeface="微软雅黑" panose="020B0503020204020204" pitchFamily="34" charset="-122"/>
              </a:rPr>
              <a:t>工资率差异</a:t>
            </a:r>
            <a:endParaRPr lang="zh-CN" altLang="en-US" sz="2000" b="1">
              <a:solidFill>
                <a:srgbClr val="FFFF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3089275" y="2470785"/>
            <a:ext cx="2155190" cy="645160"/>
          </a:xfrm>
          <a:prstGeom prst="rect">
            <a:avLst/>
          </a:prstGeom>
          <a:noFill/>
        </p:spPr>
        <p:txBody>
          <a:bodyPr wrap="square" rtlCol="0">
            <a:spAutoFit/>
          </a:bodyPr>
          <a:lstStyle/>
          <a:p>
            <a:r>
              <a:rPr lang="zh-CN" altLang="en-US" b="1">
                <a:solidFill>
                  <a:schemeClr val="bg1"/>
                </a:solidFill>
                <a:latin typeface="微软雅黑" panose="020B0503020204020204" pitchFamily="34" charset="-122"/>
                <a:ea typeface="微软雅黑" panose="020B0503020204020204" pitchFamily="34" charset="-122"/>
              </a:rPr>
              <a:t>根据直接人工成本差异形成的原因</a:t>
            </a: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985520" y="1170305"/>
            <a:ext cx="1192530" cy="583565"/>
          </a:xfrm>
          <a:prstGeom prst="rect">
            <a:avLst/>
          </a:prstGeom>
          <a:noFill/>
        </p:spPr>
        <p:txBody>
          <a:bodyPr wrap="square" rtlCol="0">
            <a:spAutoFit/>
          </a:bodyPr>
          <a:lstStyle/>
          <a:p>
            <a:r>
              <a:rPr lang="zh-CN" altLang="en-US" sz="3200" b="1" dirty="0">
                <a:solidFill>
                  <a:schemeClr val="accent6">
                    <a:lumMod val="60000"/>
                    <a:lumOff val="40000"/>
                  </a:schemeClr>
                </a:solidFill>
              </a:rPr>
              <a:t>量差</a:t>
            </a:r>
            <a:endParaRPr lang="zh-CN" altLang="en-US" sz="3200" b="1" dirty="0">
              <a:solidFill>
                <a:schemeClr val="accent6">
                  <a:lumMod val="60000"/>
                  <a:lumOff val="40000"/>
                </a:schemeClr>
              </a:solidFill>
            </a:endParaRPr>
          </a:p>
        </p:txBody>
      </p:sp>
      <p:sp>
        <p:nvSpPr>
          <p:cNvPr id="5" name="文本框 4"/>
          <p:cNvSpPr txBox="1"/>
          <p:nvPr/>
        </p:nvSpPr>
        <p:spPr>
          <a:xfrm>
            <a:off x="5729605" y="3002280"/>
            <a:ext cx="1192530" cy="583565"/>
          </a:xfrm>
          <a:prstGeom prst="rect">
            <a:avLst/>
          </a:prstGeom>
          <a:noFill/>
        </p:spPr>
        <p:txBody>
          <a:bodyPr wrap="square" rtlCol="0">
            <a:spAutoFit/>
          </a:bodyPr>
          <a:lstStyle/>
          <a:p>
            <a:r>
              <a:rPr lang="zh-CN" altLang="en-US" sz="3200" b="1" dirty="0">
                <a:solidFill>
                  <a:schemeClr val="accent5">
                    <a:lumMod val="60000"/>
                    <a:lumOff val="40000"/>
                  </a:schemeClr>
                </a:solidFill>
              </a:rPr>
              <a:t>价差</a:t>
            </a:r>
            <a:endParaRPr lang="zh-CN" altLang="en-US" sz="3200" b="1" dirty="0">
              <a:solidFill>
                <a:schemeClr val="accent5">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linds(horizontal)">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linds(horizontal)">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linds(horizont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blinds(horizontal)">
                                      <p:cBhvr>
                                        <p:cTn id="32" dur="500"/>
                                        <p:tgtEl>
                                          <p:spTgt spid="6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linds(horizontal)">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blinds(horizontal)">
                                      <p:cBhvr>
                                        <p:cTn id="42" dur="500"/>
                                        <p:tgtEl>
                                          <p:spTgt spid="49"/>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blinds(horizontal)">
                                      <p:cBhvr>
                                        <p:cTn id="45" dur="500"/>
                                        <p:tgtEl>
                                          <p:spTgt spid="5"/>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67"/>
                                        </p:tgtEl>
                                        <p:attrNameLst>
                                          <p:attrName>style.visibility</p:attrName>
                                        </p:attrNameLst>
                                      </p:cBhvr>
                                      <p:to>
                                        <p:strVal val="visible"/>
                                      </p:to>
                                    </p:set>
                                    <p:animEffect transition="in" filter="blinds(horizontal)">
                                      <p:cBhvr>
                                        <p:cTn id="5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66" grpId="0"/>
      <p:bldP spid="5" grpId="0"/>
      <p:bldP spid="67"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C:\Users\Administrator\AppData\Roaming\Tencent\Users\570072198\QQ\WinTemp\RichOle\$U7TU6X0(WN`O)FMKUVOMRK.png"/>
          <p:cNvPicPr>
            <a:picLocks noChangeAspect="1" noChangeArrowheads="1"/>
          </p:cNvPicPr>
          <p:nvPr/>
        </p:nvPicPr>
        <p:blipFill>
          <a:blip r:embed="rId1"/>
          <a:srcRect/>
          <a:stretch>
            <a:fillRect/>
          </a:stretch>
        </p:blipFill>
        <p:spPr bwMode="auto">
          <a:xfrm>
            <a:off x="1281818" y="1566772"/>
            <a:ext cx="1618407" cy="2360515"/>
          </a:xfrm>
          <a:prstGeom prst="rect">
            <a:avLst/>
          </a:prstGeom>
          <a:noFill/>
        </p:spPr>
      </p:pic>
      <p:sp>
        <p:nvSpPr>
          <p:cNvPr id="3" name="文本框 1"/>
          <p:cNvSpPr txBox="1"/>
          <p:nvPr/>
        </p:nvSpPr>
        <p:spPr>
          <a:xfrm>
            <a:off x="3040140" y="1587231"/>
            <a:ext cx="3259059" cy="1477328"/>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lvl1pPr marL="0" algn="l" rtl="0" eaLnBrk="1" latinLnBrk="0" hangingPunct="1">
              <a:defRPr kumimoji="0" kern="1200">
                <a:solidFill>
                  <a:schemeClr val="lt1"/>
                </a:solidFill>
                <a:latin typeface="+mn-lt"/>
                <a:ea typeface="+mn-ea"/>
                <a:cs typeface="+mn-cs"/>
              </a:defRPr>
            </a:lvl1pPr>
            <a:lvl2pPr marL="457200" algn="l" rtl="0" eaLnBrk="1" latinLnBrk="0" hangingPunct="1">
              <a:defRPr kumimoji="0" kern="1200">
                <a:solidFill>
                  <a:schemeClr val="lt1"/>
                </a:solidFill>
                <a:latin typeface="+mn-lt"/>
                <a:ea typeface="+mn-ea"/>
                <a:cs typeface="+mn-cs"/>
              </a:defRPr>
            </a:lvl2pPr>
            <a:lvl3pPr marL="914400" algn="l" rtl="0" eaLnBrk="1" latinLnBrk="0" hangingPunct="1">
              <a:defRPr kumimoji="0" kern="1200">
                <a:solidFill>
                  <a:schemeClr val="lt1"/>
                </a:solidFill>
                <a:latin typeface="+mn-lt"/>
                <a:ea typeface="+mn-ea"/>
                <a:cs typeface="+mn-cs"/>
              </a:defRPr>
            </a:lvl3pPr>
            <a:lvl4pPr marL="1371600" algn="l" rtl="0" eaLnBrk="1" latinLnBrk="0" hangingPunct="1">
              <a:defRPr kumimoji="0" kern="1200">
                <a:solidFill>
                  <a:schemeClr val="lt1"/>
                </a:solidFill>
                <a:latin typeface="+mn-lt"/>
                <a:ea typeface="+mn-ea"/>
                <a:cs typeface="+mn-cs"/>
              </a:defRPr>
            </a:lvl4pPr>
            <a:lvl5pPr marL="1828800" algn="l" rtl="0" eaLnBrk="1" latinLnBrk="0" hangingPunct="1">
              <a:defRPr kumimoji="0" kern="1200">
                <a:solidFill>
                  <a:schemeClr val="lt1"/>
                </a:solidFill>
                <a:latin typeface="+mn-lt"/>
                <a:ea typeface="+mn-ea"/>
                <a:cs typeface="+mn-cs"/>
              </a:defRPr>
            </a:lvl5pPr>
            <a:lvl6pPr marL="2286000" algn="l" rtl="0" eaLnBrk="1" latinLnBrk="0" hangingPunct="1">
              <a:defRPr kumimoji="0" kern="1200">
                <a:solidFill>
                  <a:schemeClr val="lt1"/>
                </a:solidFill>
                <a:latin typeface="+mn-lt"/>
                <a:ea typeface="+mn-ea"/>
                <a:cs typeface="+mn-cs"/>
              </a:defRPr>
            </a:lvl6pPr>
            <a:lvl7pPr marL="2743200" algn="l" rtl="0" eaLnBrk="1" latinLnBrk="0" hangingPunct="1">
              <a:defRPr kumimoji="0" kern="1200">
                <a:solidFill>
                  <a:schemeClr val="lt1"/>
                </a:solidFill>
                <a:latin typeface="+mn-lt"/>
                <a:ea typeface="+mn-ea"/>
                <a:cs typeface="+mn-cs"/>
              </a:defRPr>
            </a:lvl7pPr>
            <a:lvl8pPr marL="3200400" algn="l" rtl="0" eaLnBrk="1" latinLnBrk="0" hangingPunct="1">
              <a:defRPr kumimoji="0" kern="1200">
                <a:solidFill>
                  <a:schemeClr val="lt1"/>
                </a:solidFill>
                <a:latin typeface="+mn-lt"/>
                <a:ea typeface="+mn-ea"/>
                <a:cs typeface="+mn-cs"/>
              </a:defRPr>
            </a:lvl8pPr>
            <a:lvl9pPr marL="3657600" algn="l" rtl="0" eaLnBrk="1" latinLnBrk="0" hangingPunct="1">
              <a:defRPr kumimoji="0" kern="1200">
                <a:solidFill>
                  <a:schemeClr val="lt1"/>
                </a:solidFill>
                <a:latin typeface="+mn-lt"/>
                <a:ea typeface="+mn-ea"/>
                <a:cs typeface="+mn-cs"/>
              </a:defRPr>
            </a:lvl9pPr>
          </a:lstStyle>
          <a:p>
            <a:r>
              <a:rPr lang="zh-CN" altLang="en-US" b="1" dirty="0"/>
              <a:t>人工效率差异：是指标准工资率按实际工时计算的人工成本与按标准工时计算的人工成本之间的差额。</a:t>
            </a:r>
            <a:endParaRPr lang="zh-CN" altLang="en-US" b="1" dirty="0"/>
          </a:p>
          <a:p>
            <a:endParaRPr lang="zh-CN" altLang="en-US" b="1" dirty="0"/>
          </a:p>
        </p:txBody>
      </p:sp>
      <p:sp>
        <p:nvSpPr>
          <p:cNvPr id="4" name="文本框 2"/>
          <p:cNvSpPr txBox="1"/>
          <p:nvPr/>
        </p:nvSpPr>
        <p:spPr>
          <a:xfrm>
            <a:off x="516182" y="709059"/>
            <a:ext cx="1192530" cy="583565"/>
          </a:xfrm>
          <a:prstGeom prst="rect">
            <a:avLst/>
          </a:prstGeom>
          <a:noFill/>
        </p:spPr>
        <p:txBody>
          <a:bodyPr wrap="square" rtlCol="0">
            <a:spAutoFit/>
          </a:bodyPr>
          <a:lstStyle/>
          <a:p>
            <a:r>
              <a:rPr lang="zh-CN" altLang="en-US" sz="3200" b="1" dirty="0">
                <a:solidFill>
                  <a:schemeClr val="accent6">
                    <a:lumMod val="60000"/>
                    <a:lumOff val="40000"/>
                  </a:schemeClr>
                </a:solidFill>
              </a:rPr>
              <a:t>量差</a:t>
            </a:r>
            <a:endParaRPr lang="zh-CN" altLang="en-US" sz="3200" b="1" dirty="0">
              <a:solidFill>
                <a:schemeClr val="accent6">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193"/>
                                        </p:tgtEl>
                                        <p:attrNameLst>
                                          <p:attrName>style.visibility</p:attrName>
                                        </p:attrNameLst>
                                      </p:cBhvr>
                                      <p:to>
                                        <p:strVal val="visible"/>
                                      </p:to>
                                    </p:set>
                                    <p:animEffect transition="in" filter="blinds(horizontal)">
                                      <p:cBhvr>
                                        <p:cTn id="12" dur="500"/>
                                        <p:tgtEl>
                                          <p:spTgt spid="819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C:\Users\Administrator\AppData\Roaming\Tencent\Users\570072198\QQ\WinTemp\RichOle\4]J{4]BXT_T2PWPK2{FWVZL.png"/>
          <p:cNvPicPr>
            <a:picLocks noChangeAspect="1" noChangeArrowheads="1"/>
          </p:cNvPicPr>
          <p:nvPr/>
        </p:nvPicPr>
        <p:blipFill>
          <a:blip r:embed="rId1"/>
          <a:srcRect/>
          <a:stretch>
            <a:fillRect/>
          </a:stretch>
        </p:blipFill>
        <p:spPr bwMode="auto">
          <a:xfrm>
            <a:off x="1617315" y="1785900"/>
            <a:ext cx="1642682" cy="2702740"/>
          </a:xfrm>
          <a:prstGeom prst="rect">
            <a:avLst/>
          </a:prstGeom>
          <a:noFill/>
        </p:spPr>
      </p:pic>
      <p:sp>
        <p:nvSpPr>
          <p:cNvPr id="3" name="文本框 1"/>
          <p:cNvSpPr txBox="1"/>
          <p:nvPr/>
        </p:nvSpPr>
        <p:spPr>
          <a:xfrm>
            <a:off x="3296069" y="1795184"/>
            <a:ext cx="2807189" cy="1477328"/>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lvl1pPr marL="0" algn="l" rtl="0" eaLnBrk="1" latinLnBrk="0" hangingPunct="1">
              <a:defRPr kumimoji="0" kern="1200">
                <a:solidFill>
                  <a:schemeClr val="lt1"/>
                </a:solidFill>
                <a:latin typeface="+mn-lt"/>
                <a:ea typeface="+mn-ea"/>
                <a:cs typeface="+mn-cs"/>
              </a:defRPr>
            </a:lvl1pPr>
            <a:lvl2pPr marL="457200" algn="l" rtl="0" eaLnBrk="1" latinLnBrk="0" hangingPunct="1">
              <a:defRPr kumimoji="0" kern="1200">
                <a:solidFill>
                  <a:schemeClr val="lt1"/>
                </a:solidFill>
                <a:latin typeface="+mn-lt"/>
                <a:ea typeface="+mn-ea"/>
                <a:cs typeface="+mn-cs"/>
              </a:defRPr>
            </a:lvl2pPr>
            <a:lvl3pPr marL="914400" algn="l" rtl="0" eaLnBrk="1" latinLnBrk="0" hangingPunct="1">
              <a:defRPr kumimoji="0" kern="1200">
                <a:solidFill>
                  <a:schemeClr val="lt1"/>
                </a:solidFill>
                <a:latin typeface="+mn-lt"/>
                <a:ea typeface="+mn-ea"/>
                <a:cs typeface="+mn-cs"/>
              </a:defRPr>
            </a:lvl3pPr>
            <a:lvl4pPr marL="1371600" algn="l" rtl="0" eaLnBrk="1" latinLnBrk="0" hangingPunct="1">
              <a:defRPr kumimoji="0" kern="1200">
                <a:solidFill>
                  <a:schemeClr val="lt1"/>
                </a:solidFill>
                <a:latin typeface="+mn-lt"/>
                <a:ea typeface="+mn-ea"/>
                <a:cs typeface="+mn-cs"/>
              </a:defRPr>
            </a:lvl4pPr>
            <a:lvl5pPr marL="1828800" algn="l" rtl="0" eaLnBrk="1" latinLnBrk="0" hangingPunct="1">
              <a:defRPr kumimoji="0" kern="1200">
                <a:solidFill>
                  <a:schemeClr val="lt1"/>
                </a:solidFill>
                <a:latin typeface="+mn-lt"/>
                <a:ea typeface="+mn-ea"/>
                <a:cs typeface="+mn-cs"/>
              </a:defRPr>
            </a:lvl5pPr>
            <a:lvl6pPr marL="2286000" algn="l" rtl="0" eaLnBrk="1" latinLnBrk="0" hangingPunct="1">
              <a:defRPr kumimoji="0" kern="1200">
                <a:solidFill>
                  <a:schemeClr val="lt1"/>
                </a:solidFill>
                <a:latin typeface="+mn-lt"/>
                <a:ea typeface="+mn-ea"/>
                <a:cs typeface="+mn-cs"/>
              </a:defRPr>
            </a:lvl6pPr>
            <a:lvl7pPr marL="2743200" algn="l" rtl="0" eaLnBrk="1" latinLnBrk="0" hangingPunct="1">
              <a:defRPr kumimoji="0" kern="1200">
                <a:solidFill>
                  <a:schemeClr val="lt1"/>
                </a:solidFill>
                <a:latin typeface="+mn-lt"/>
                <a:ea typeface="+mn-ea"/>
                <a:cs typeface="+mn-cs"/>
              </a:defRPr>
            </a:lvl7pPr>
            <a:lvl8pPr marL="3200400" algn="l" rtl="0" eaLnBrk="1" latinLnBrk="0" hangingPunct="1">
              <a:defRPr kumimoji="0" kern="1200">
                <a:solidFill>
                  <a:schemeClr val="lt1"/>
                </a:solidFill>
                <a:latin typeface="+mn-lt"/>
                <a:ea typeface="+mn-ea"/>
                <a:cs typeface="+mn-cs"/>
              </a:defRPr>
            </a:lvl8pPr>
            <a:lvl9pPr marL="3657600" algn="l" rtl="0" eaLnBrk="1" latinLnBrk="0" hangingPunct="1">
              <a:defRPr kumimoji="0" kern="1200">
                <a:solidFill>
                  <a:schemeClr val="lt1"/>
                </a:solidFill>
                <a:latin typeface="+mn-lt"/>
                <a:ea typeface="+mn-ea"/>
                <a:cs typeface="+mn-cs"/>
              </a:defRPr>
            </a:lvl9pPr>
          </a:lstStyle>
          <a:p>
            <a:r>
              <a:rPr lang="zh-CN" altLang="en-US" b="1" dirty="0"/>
              <a:t>工资率差异：指实际工资率脱离标准工资率，其差额按实际工时计算确定的金额。</a:t>
            </a:r>
            <a:endParaRPr lang="zh-CN" altLang="en-US" b="1" dirty="0"/>
          </a:p>
          <a:p>
            <a:endParaRPr lang="zh-CN" altLang="en-US" b="1" dirty="0"/>
          </a:p>
        </p:txBody>
      </p:sp>
      <p:sp>
        <p:nvSpPr>
          <p:cNvPr id="4" name="文本框 4"/>
          <p:cNvSpPr txBox="1"/>
          <p:nvPr/>
        </p:nvSpPr>
        <p:spPr>
          <a:xfrm>
            <a:off x="583071" y="687958"/>
            <a:ext cx="1192530" cy="583565"/>
          </a:xfrm>
          <a:prstGeom prst="rect">
            <a:avLst/>
          </a:prstGeom>
          <a:noFill/>
        </p:spPr>
        <p:txBody>
          <a:bodyPr wrap="square" rtlCol="0">
            <a:spAutoFit/>
          </a:bodyPr>
          <a:lstStyle/>
          <a:p>
            <a:r>
              <a:rPr lang="zh-CN" altLang="en-US" sz="3200" b="1" dirty="0">
                <a:solidFill>
                  <a:schemeClr val="accent5">
                    <a:lumMod val="60000"/>
                    <a:lumOff val="40000"/>
                  </a:schemeClr>
                </a:solidFill>
              </a:rPr>
              <a:t>价差</a:t>
            </a:r>
            <a:endParaRPr lang="zh-CN" altLang="en-US" sz="3200" b="1" dirty="0">
              <a:solidFill>
                <a:schemeClr val="accent5">
                  <a:lumMod val="60000"/>
                  <a:lumOff val="4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217"/>
                                        </p:tgtEl>
                                        <p:attrNameLst>
                                          <p:attrName>style.visibility</p:attrName>
                                        </p:attrNameLst>
                                      </p:cBhvr>
                                      <p:to>
                                        <p:strVal val="visible"/>
                                      </p:to>
                                    </p:set>
                                    <p:animEffect transition="in" filter="blinds(horizontal)">
                                      <p:cBhvr>
                                        <p:cTn id="12" dur="500"/>
                                        <p:tgtEl>
                                          <p:spTgt spid="92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6260" y="970915"/>
            <a:ext cx="760730" cy="347281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lvl1pPr marL="0" algn="l" rtl="0" eaLnBrk="1" latinLnBrk="0" hangingPunct="1">
              <a:defRPr kumimoji="0" kern="1200">
                <a:solidFill>
                  <a:schemeClr val="lt1"/>
                </a:solidFill>
                <a:latin typeface="+mn-lt"/>
                <a:ea typeface="+mn-ea"/>
                <a:cs typeface="+mn-cs"/>
              </a:defRPr>
            </a:lvl1pPr>
            <a:lvl2pPr marL="457200" algn="l" rtl="0" eaLnBrk="1" latinLnBrk="0" hangingPunct="1">
              <a:defRPr kumimoji="0" kern="1200">
                <a:solidFill>
                  <a:schemeClr val="lt1"/>
                </a:solidFill>
                <a:latin typeface="+mn-lt"/>
                <a:ea typeface="+mn-ea"/>
                <a:cs typeface="+mn-cs"/>
              </a:defRPr>
            </a:lvl2pPr>
            <a:lvl3pPr marL="914400" algn="l" rtl="0" eaLnBrk="1" latinLnBrk="0" hangingPunct="1">
              <a:defRPr kumimoji="0" kern="1200">
                <a:solidFill>
                  <a:schemeClr val="lt1"/>
                </a:solidFill>
                <a:latin typeface="+mn-lt"/>
                <a:ea typeface="+mn-ea"/>
                <a:cs typeface="+mn-cs"/>
              </a:defRPr>
            </a:lvl3pPr>
            <a:lvl4pPr marL="1371600" algn="l" rtl="0" eaLnBrk="1" latinLnBrk="0" hangingPunct="1">
              <a:defRPr kumimoji="0" kern="1200">
                <a:solidFill>
                  <a:schemeClr val="lt1"/>
                </a:solidFill>
                <a:latin typeface="+mn-lt"/>
                <a:ea typeface="+mn-ea"/>
                <a:cs typeface="+mn-cs"/>
              </a:defRPr>
            </a:lvl4pPr>
            <a:lvl5pPr marL="1828800" algn="l" rtl="0" eaLnBrk="1" latinLnBrk="0" hangingPunct="1">
              <a:defRPr kumimoji="0" kern="1200">
                <a:solidFill>
                  <a:schemeClr val="lt1"/>
                </a:solidFill>
                <a:latin typeface="+mn-lt"/>
                <a:ea typeface="+mn-ea"/>
                <a:cs typeface="+mn-cs"/>
              </a:defRPr>
            </a:lvl5pPr>
            <a:lvl6pPr marL="2286000" algn="l" rtl="0" eaLnBrk="1" latinLnBrk="0" hangingPunct="1">
              <a:defRPr kumimoji="0" kern="1200">
                <a:solidFill>
                  <a:schemeClr val="lt1"/>
                </a:solidFill>
                <a:latin typeface="+mn-lt"/>
                <a:ea typeface="+mn-ea"/>
                <a:cs typeface="+mn-cs"/>
              </a:defRPr>
            </a:lvl6pPr>
            <a:lvl7pPr marL="2743200" algn="l" rtl="0" eaLnBrk="1" latinLnBrk="0" hangingPunct="1">
              <a:defRPr kumimoji="0" kern="1200">
                <a:solidFill>
                  <a:schemeClr val="lt1"/>
                </a:solidFill>
                <a:latin typeface="+mn-lt"/>
                <a:ea typeface="+mn-ea"/>
                <a:cs typeface="+mn-cs"/>
              </a:defRPr>
            </a:lvl7pPr>
            <a:lvl8pPr marL="3200400" algn="l" rtl="0" eaLnBrk="1" latinLnBrk="0" hangingPunct="1">
              <a:defRPr kumimoji="0" kern="1200">
                <a:solidFill>
                  <a:schemeClr val="lt1"/>
                </a:solidFill>
                <a:latin typeface="+mn-lt"/>
                <a:ea typeface="+mn-ea"/>
                <a:cs typeface="+mn-cs"/>
              </a:defRPr>
            </a:lvl8pPr>
            <a:lvl9pPr marL="3657600" algn="l" rtl="0" eaLnBrk="1" latinLnBrk="0" hangingPunct="1">
              <a:defRPr kumimoji="0" kern="1200">
                <a:solidFill>
                  <a:schemeClr val="lt1"/>
                </a:solidFill>
                <a:latin typeface="+mn-lt"/>
                <a:ea typeface="+mn-ea"/>
                <a:cs typeface="+mn-cs"/>
              </a:defRPr>
            </a:lvl9pPr>
          </a:lstStyle>
          <a:p>
            <a:pPr algn="ctr" fontAlgn="t"/>
            <a:r>
              <a:rPr lang="zh-CN" altLang="en-US" sz="3200" b="1"/>
              <a:t>直接人工成本差异</a:t>
            </a:r>
            <a:endParaRPr lang="zh-CN" altLang="en-US" sz="3200" b="1"/>
          </a:p>
        </p:txBody>
      </p:sp>
      <p:sp>
        <p:nvSpPr>
          <p:cNvPr id="3" name="矩形 2"/>
          <p:cNvSpPr/>
          <p:nvPr/>
        </p:nvSpPr>
        <p:spPr>
          <a:xfrm>
            <a:off x="2587307" y="1318578"/>
            <a:ext cx="2785745" cy="748030"/>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algn="l" rtl="0" eaLnBrk="1" latinLnBrk="0" hangingPunct="1">
              <a:defRPr kumimoji="0" kern="1200">
                <a:solidFill>
                  <a:schemeClr val="lt1"/>
                </a:solidFill>
                <a:latin typeface="+mn-lt"/>
                <a:ea typeface="+mn-ea"/>
                <a:cs typeface="+mn-cs"/>
              </a:defRPr>
            </a:lvl1pPr>
            <a:lvl2pPr marL="457200" algn="l" rtl="0" eaLnBrk="1" latinLnBrk="0" hangingPunct="1">
              <a:defRPr kumimoji="0" kern="1200">
                <a:solidFill>
                  <a:schemeClr val="lt1"/>
                </a:solidFill>
                <a:latin typeface="+mn-lt"/>
                <a:ea typeface="+mn-ea"/>
                <a:cs typeface="+mn-cs"/>
              </a:defRPr>
            </a:lvl2pPr>
            <a:lvl3pPr marL="914400" algn="l" rtl="0" eaLnBrk="1" latinLnBrk="0" hangingPunct="1">
              <a:defRPr kumimoji="0" kern="1200">
                <a:solidFill>
                  <a:schemeClr val="lt1"/>
                </a:solidFill>
                <a:latin typeface="+mn-lt"/>
                <a:ea typeface="+mn-ea"/>
                <a:cs typeface="+mn-cs"/>
              </a:defRPr>
            </a:lvl3pPr>
            <a:lvl4pPr marL="1371600" algn="l" rtl="0" eaLnBrk="1" latinLnBrk="0" hangingPunct="1">
              <a:defRPr kumimoji="0" kern="1200">
                <a:solidFill>
                  <a:schemeClr val="lt1"/>
                </a:solidFill>
                <a:latin typeface="+mn-lt"/>
                <a:ea typeface="+mn-ea"/>
                <a:cs typeface="+mn-cs"/>
              </a:defRPr>
            </a:lvl4pPr>
            <a:lvl5pPr marL="1828800" algn="l" rtl="0" eaLnBrk="1" latinLnBrk="0" hangingPunct="1">
              <a:defRPr kumimoji="0" kern="1200">
                <a:solidFill>
                  <a:schemeClr val="lt1"/>
                </a:solidFill>
                <a:latin typeface="+mn-lt"/>
                <a:ea typeface="+mn-ea"/>
                <a:cs typeface="+mn-cs"/>
              </a:defRPr>
            </a:lvl5pPr>
            <a:lvl6pPr marL="2286000" algn="l" rtl="0" eaLnBrk="1" latinLnBrk="0" hangingPunct="1">
              <a:defRPr kumimoji="0" kern="1200">
                <a:solidFill>
                  <a:schemeClr val="lt1"/>
                </a:solidFill>
                <a:latin typeface="+mn-lt"/>
                <a:ea typeface="+mn-ea"/>
                <a:cs typeface="+mn-cs"/>
              </a:defRPr>
            </a:lvl6pPr>
            <a:lvl7pPr marL="2743200" algn="l" rtl="0" eaLnBrk="1" latinLnBrk="0" hangingPunct="1">
              <a:defRPr kumimoji="0" kern="1200">
                <a:solidFill>
                  <a:schemeClr val="lt1"/>
                </a:solidFill>
                <a:latin typeface="+mn-lt"/>
                <a:ea typeface="+mn-ea"/>
                <a:cs typeface="+mn-cs"/>
              </a:defRPr>
            </a:lvl7pPr>
            <a:lvl8pPr marL="3200400" algn="l" rtl="0" eaLnBrk="1" latinLnBrk="0" hangingPunct="1">
              <a:defRPr kumimoji="0" kern="1200">
                <a:solidFill>
                  <a:schemeClr val="lt1"/>
                </a:solidFill>
                <a:latin typeface="+mn-lt"/>
                <a:ea typeface="+mn-ea"/>
                <a:cs typeface="+mn-cs"/>
              </a:defRPr>
            </a:lvl8pPr>
            <a:lvl9pPr marL="3657600" algn="l" rtl="0" eaLnBrk="1" latinLnBrk="0" hangingPunct="1">
              <a:defRPr kumimoji="0" kern="1200">
                <a:solidFill>
                  <a:schemeClr val="lt1"/>
                </a:solidFill>
                <a:latin typeface="+mn-lt"/>
                <a:ea typeface="+mn-ea"/>
                <a:cs typeface="+mn-cs"/>
              </a:defRPr>
            </a:lvl9pPr>
          </a:lstStyle>
          <a:p>
            <a:pPr algn="ctr"/>
            <a:r>
              <a:rPr lang="zh-CN" altLang="en-US" sz="2400" b="1" dirty="0">
                <a:solidFill>
                  <a:schemeClr val="tx1"/>
                </a:solidFill>
              </a:rPr>
              <a:t>工资率差异</a:t>
            </a:r>
            <a:endParaRPr lang="zh-CN" altLang="en-US" sz="2400" b="1" dirty="0">
              <a:solidFill>
                <a:schemeClr val="tx1"/>
              </a:solidFill>
            </a:endParaRPr>
          </a:p>
        </p:txBody>
      </p:sp>
      <p:sp>
        <p:nvSpPr>
          <p:cNvPr id="4" name="矩形 3"/>
          <p:cNvSpPr/>
          <p:nvPr/>
        </p:nvSpPr>
        <p:spPr>
          <a:xfrm>
            <a:off x="2587307" y="3107373"/>
            <a:ext cx="2785745" cy="74803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lvl1pPr marL="0" algn="l" rtl="0" eaLnBrk="1" latinLnBrk="0" hangingPunct="1">
              <a:defRPr kumimoji="0" kern="1200">
                <a:solidFill>
                  <a:schemeClr val="lt1"/>
                </a:solidFill>
                <a:latin typeface="+mn-lt"/>
                <a:ea typeface="+mn-ea"/>
                <a:cs typeface="+mn-cs"/>
              </a:defRPr>
            </a:lvl1pPr>
            <a:lvl2pPr marL="457200" algn="l" rtl="0" eaLnBrk="1" latinLnBrk="0" hangingPunct="1">
              <a:defRPr kumimoji="0" kern="1200">
                <a:solidFill>
                  <a:schemeClr val="lt1"/>
                </a:solidFill>
                <a:latin typeface="+mn-lt"/>
                <a:ea typeface="+mn-ea"/>
                <a:cs typeface="+mn-cs"/>
              </a:defRPr>
            </a:lvl2pPr>
            <a:lvl3pPr marL="914400" algn="l" rtl="0" eaLnBrk="1" latinLnBrk="0" hangingPunct="1">
              <a:defRPr kumimoji="0" kern="1200">
                <a:solidFill>
                  <a:schemeClr val="lt1"/>
                </a:solidFill>
                <a:latin typeface="+mn-lt"/>
                <a:ea typeface="+mn-ea"/>
                <a:cs typeface="+mn-cs"/>
              </a:defRPr>
            </a:lvl3pPr>
            <a:lvl4pPr marL="1371600" algn="l" rtl="0" eaLnBrk="1" latinLnBrk="0" hangingPunct="1">
              <a:defRPr kumimoji="0" kern="1200">
                <a:solidFill>
                  <a:schemeClr val="lt1"/>
                </a:solidFill>
                <a:latin typeface="+mn-lt"/>
                <a:ea typeface="+mn-ea"/>
                <a:cs typeface="+mn-cs"/>
              </a:defRPr>
            </a:lvl4pPr>
            <a:lvl5pPr marL="1828800" algn="l" rtl="0" eaLnBrk="1" latinLnBrk="0" hangingPunct="1">
              <a:defRPr kumimoji="0" kern="1200">
                <a:solidFill>
                  <a:schemeClr val="lt1"/>
                </a:solidFill>
                <a:latin typeface="+mn-lt"/>
                <a:ea typeface="+mn-ea"/>
                <a:cs typeface="+mn-cs"/>
              </a:defRPr>
            </a:lvl5pPr>
            <a:lvl6pPr marL="2286000" algn="l" rtl="0" eaLnBrk="1" latinLnBrk="0" hangingPunct="1">
              <a:defRPr kumimoji="0" kern="1200">
                <a:solidFill>
                  <a:schemeClr val="lt1"/>
                </a:solidFill>
                <a:latin typeface="+mn-lt"/>
                <a:ea typeface="+mn-ea"/>
                <a:cs typeface="+mn-cs"/>
              </a:defRPr>
            </a:lvl6pPr>
            <a:lvl7pPr marL="2743200" algn="l" rtl="0" eaLnBrk="1" latinLnBrk="0" hangingPunct="1">
              <a:defRPr kumimoji="0" kern="1200">
                <a:solidFill>
                  <a:schemeClr val="lt1"/>
                </a:solidFill>
                <a:latin typeface="+mn-lt"/>
                <a:ea typeface="+mn-ea"/>
                <a:cs typeface="+mn-cs"/>
              </a:defRPr>
            </a:lvl7pPr>
            <a:lvl8pPr marL="3200400" algn="l" rtl="0" eaLnBrk="1" latinLnBrk="0" hangingPunct="1">
              <a:defRPr kumimoji="0" kern="1200">
                <a:solidFill>
                  <a:schemeClr val="lt1"/>
                </a:solidFill>
                <a:latin typeface="+mn-lt"/>
                <a:ea typeface="+mn-ea"/>
                <a:cs typeface="+mn-cs"/>
              </a:defRPr>
            </a:lvl8pPr>
            <a:lvl9pPr marL="3657600" algn="l" rtl="0" eaLnBrk="1" latinLnBrk="0" hangingPunct="1">
              <a:defRPr kumimoji="0" kern="1200">
                <a:solidFill>
                  <a:schemeClr val="lt1"/>
                </a:solidFill>
                <a:latin typeface="+mn-lt"/>
                <a:ea typeface="+mn-ea"/>
                <a:cs typeface="+mn-cs"/>
              </a:defRPr>
            </a:lvl9pPr>
          </a:lstStyle>
          <a:p>
            <a:pPr lvl="0" algn="ctr"/>
            <a:r>
              <a:rPr lang="zh-CN" altLang="en-US" sz="2400" b="1" dirty="0">
                <a:solidFill>
                  <a:schemeClr val="tx1"/>
                </a:solidFill>
                <a:sym typeface="+mn-ea"/>
              </a:rPr>
              <a:t>人工效率差异</a:t>
            </a:r>
            <a:endParaRPr lang="zh-CN" altLang="en-US" sz="2400" b="1" dirty="0">
              <a:solidFill>
                <a:schemeClr val="tx1"/>
              </a:solidFill>
              <a:sym typeface="+mn-ea"/>
            </a:endParaRPr>
          </a:p>
        </p:txBody>
      </p:sp>
      <p:sp>
        <p:nvSpPr>
          <p:cNvPr id="5" name="椭圆 4"/>
          <p:cNvSpPr/>
          <p:nvPr/>
        </p:nvSpPr>
        <p:spPr>
          <a:xfrm>
            <a:off x="5373052" y="900748"/>
            <a:ext cx="1944370" cy="1583690"/>
          </a:xfrm>
          <a:prstGeom prst="ellipse">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algn="l" rtl="0" eaLnBrk="1" latinLnBrk="0" hangingPunct="1">
              <a:defRPr kumimoji="0" kern="1200">
                <a:solidFill>
                  <a:schemeClr val="lt1"/>
                </a:solidFill>
                <a:latin typeface="+mn-lt"/>
                <a:ea typeface="+mn-ea"/>
                <a:cs typeface="+mn-cs"/>
              </a:defRPr>
            </a:lvl1pPr>
            <a:lvl2pPr marL="457200" algn="l" rtl="0" eaLnBrk="1" latinLnBrk="0" hangingPunct="1">
              <a:defRPr kumimoji="0" kern="1200">
                <a:solidFill>
                  <a:schemeClr val="lt1"/>
                </a:solidFill>
                <a:latin typeface="+mn-lt"/>
                <a:ea typeface="+mn-ea"/>
                <a:cs typeface="+mn-cs"/>
              </a:defRPr>
            </a:lvl2pPr>
            <a:lvl3pPr marL="914400" algn="l" rtl="0" eaLnBrk="1" latinLnBrk="0" hangingPunct="1">
              <a:defRPr kumimoji="0" kern="1200">
                <a:solidFill>
                  <a:schemeClr val="lt1"/>
                </a:solidFill>
                <a:latin typeface="+mn-lt"/>
                <a:ea typeface="+mn-ea"/>
                <a:cs typeface="+mn-cs"/>
              </a:defRPr>
            </a:lvl3pPr>
            <a:lvl4pPr marL="1371600" algn="l" rtl="0" eaLnBrk="1" latinLnBrk="0" hangingPunct="1">
              <a:defRPr kumimoji="0" kern="1200">
                <a:solidFill>
                  <a:schemeClr val="lt1"/>
                </a:solidFill>
                <a:latin typeface="+mn-lt"/>
                <a:ea typeface="+mn-ea"/>
                <a:cs typeface="+mn-cs"/>
              </a:defRPr>
            </a:lvl4pPr>
            <a:lvl5pPr marL="1828800" algn="l" rtl="0" eaLnBrk="1" latinLnBrk="0" hangingPunct="1">
              <a:defRPr kumimoji="0" kern="1200">
                <a:solidFill>
                  <a:schemeClr val="lt1"/>
                </a:solidFill>
                <a:latin typeface="+mn-lt"/>
                <a:ea typeface="+mn-ea"/>
                <a:cs typeface="+mn-cs"/>
              </a:defRPr>
            </a:lvl5pPr>
            <a:lvl6pPr marL="2286000" algn="l" rtl="0" eaLnBrk="1" latinLnBrk="0" hangingPunct="1">
              <a:defRPr kumimoji="0" kern="1200">
                <a:solidFill>
                  <a:schemeClr val="lt1"/>
                </a:solidFill>
                <a:latin typeface="+mn-lt"/>
                <a:ea typeface="+mn-ea"/>
                <a:cs typeface="+mn-cs"/>
              </a:defRPr>
            </a:lvl6pPr>
            <a:lvl7pPr marL="2743200" algn="l" rtl="0" eaLnBrk="1" latinLnBrk="0" hangingPunct="1">
              <a:defRPr kumimoji="0" kern="1200">
                <a:solidFill>
                  <a:schemeClr val="lt1"/>
                </a:solidFill>
                <a:latin typeface="+mn-lt"/>
                <a:ea typeface="+mn-ea"/>
                <a:cs typeface="+mn-cs"/>
              </a:defRPr>
            </a:lvl7pPr>
            <a:lvl8pPr marL="3200400" algn="l" rtl="0" eaLnBrk="1" latinLnBrk="0" hangingPunct="1">
              <a:defRPr kumimoji="0" kern="1200">
                <a:solidFill>
                  <a:schemeClr val="lt1"/>
                </a:solidFill>
                <a:latin typeface="+mn-lt"/>
                <a:ea typeface="+mn-ea"/>
                <a:cs typeface="+mn-cs"/>
              </a:defRPr>
            </a:lvl8pPr>
            <a:lvl9pPr marL="3657600" algn="l" rtl="0" eaLnBrk="1" latinLnBrk="0" hangingPunct="1">
              <a:defRPr kumimoji="0" kern="1200">
                <a:solidFill>
                  <a:schemeClr val="lt1"/>
                </a:solidFill>
                <a:latin typeface="+mn-lt"/>
                <a:ea typeface="+mn-ea"/>
                <a:cs typeface="+mn-cs"/>
              </a:defRPr>
            </a:lvl9pPr>
          </a:lstStyle>
          <a:p>
            <a:pPr algn="ctr"/>
            <a:r>
              <a:rPr lang="zh-CN" altLang="en-US" sz="1600" b="1" dirty="0">
                <a:solidFill>
                  <a:schemeClr val="tx1"/>
                </a:solidFill>
              </a:rPr>
              <a:t>实际工时×（实际工资率－标准工资率）</a:t>
            </a:r>
            <a:endParaRPr lang="zh-CN" altLang="en-US" sz="1600" b="1" dirty="0">
              <a:solidFill>
                <a:schemeClr val="tx1"/>
              </a:solidFill>
            </a:endParaRPr>
          </a:p>
        </p:txBody>
      </p:sp>
      <p:sp>
        <p:nvSpPr>
          <p:cNvPr id="6" name="椭圆 5"/>
          <p:cNvSpPr/>
          <p:nvPr/>
        </p:nvSpPr>
        <p:spPr>
          <a:xfrm>
            <a:off x="5363879" y="2742857"/>
            <a:ext cx="1944370" cy="1583690"/>
          </a:xfrm>
          <a:prstGeom prst="ellipse">
            <a:avLst/>
          </a:prstGeom>
          <a:solidFill>
            <a:schemeClr val="accent6">
              <a:lumMod val="60000"/>
              <a:lumOff val="40000"/>
            </a:schemeClr>
          </a:solidFill>
          <a:ln w="25400" cap="flat" cmpd="sng" algn="ctr">
            <a:solidFill>
              <a:srgbClr val="0F6FC6">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algn="l" rtl="0" eaLnBrk="1" latinLnBrk="0" hangingPunct="1">
              <a:defRPr kumimoji="0" kern="1200">
                <a:solidFill>
                  <a:schemeClr val="lt1"/>
                </a:solidFill>
                <a:latin typeface="+mn-lt"/>
                <a:ea typeface="+mn-ea"/>
                <a:cs typeface="+mn-cs"/>
              </a:defRPr>
            </a:lvl1pPr>
            <a:lvl2pPr marL="457200" algn="l" rtl="0" eaLnBrk="1" latinLnBrk="0" hangingPunct="1">
              <a:defRPr kumimoji="0" kern="1200">
                <a:solidFill>
                  <a:schemeClr val="lt1"/>
                </a:solidFill>
                <a:latin typeface="+mn-lt"/>
                <a:ea typeface="+mn-ea"/>
                <a:cs typeface="+mn-cs"/>
              </a:defRPr>
            </a:lvl2pPr>
            <a:lvl3pPr marL="914400" algn="l" rtl="0" eaLnBrk="1" latinLnBrk="0" hangingPunct="1">
              <a:defRPr kumimoji="0" kern="1200">
                <a:solidFill>
                  <a:schemeClr val="lt1"/>
                </a:solidFill>
                <a:latin typeface="+mn-lt"/>
                <a:ea typeface="+mn-ea"/>
                <a:cs typeface="+mn-cs"/>
              </a:defRPr>
            </a:lvl3pPr>
            <a:lvl4pPr marL="1371600" algn="l" rtl="0" eaLnBrk="1" latinLnBrk="0" hangingPunct="1">
              <a:defRPr kumimoji="0" kern="1200">
                <a:solidFill>
                  <a:schemeClr val="lt1"/>
                </a:solidFill>
                <a:latin typeface="+mn-lt"/>
                <a:ea typeface="+mn-ea"/>
                <a:cs typeface="+mn-cs"/>
              </a:defRPr>
            </a:lvl4pPr>
            <a:lvl5pPr marL="1828800" algn="l" rtl="0" eaLnBrk="1" latinLnBrk="0" hangingPunct="1">
              <a:defRPr kumimoji="0" kern="1200">
                <a:solidFill>
                  <a:schemeClr val="lt1"/>
                </a:solidFill>
                <a:latin typeface="+mn-lt"/>
                <a:ea typeface="+mn-ea"/>
                <a:cs typeface="+mn-cs"/>
              </a:defRPr>
            </a:lvl5pPr>
            <a:lvl6pPr marL="2286000" algn="l" rtl="0" eaLnBrk="1" latinLnBrk="0" hangingPunct="1">
              <a:defRPr kumimoji="0" kern="1200">
                <a:solidFill>
                  <a:schemeClr val="lt1"/>
                </a:solidFill>
                <a:latin typeface="+mn-lt"/>
                <a:ea typeface="+mn-ea"/>
                <a:cs typeface="+mn-cs"/>
              </a:defRPr>
            </a:lvl6pPr>
            <a:lvl7pPr marL="2743200" algn="l" rtl="0" eaLnBrk="1" latinLnBrk="0" hangingPunct="1">
              <a:defRPr kumimoji="0" kern="1200">
                <a:solidFill>
                  <a:schemeClr val="lt1"/>
                </a:solidFill>
                <a:latin typeface="+mn-lt"/>
                <a:ea typeface="+mn-ea"/>
                <a:cs typeface="+mn-cs"/>
              </a:defRPr>
            </a:lvl7pPr>
            <a:lvl8pPr marL="3200400" algn="l" rtl="0" eaLnBrk="1" latinLnBrk="0" hangingPunct="1">
              <a:defRPr kumimoji="0" kern="1200">
                <a:solidFill>
                  <a:schemeClr val="lt1"/>
                </a:solidFill>
                <a:latin typeface="+mn-lt"/>
                <a:ea typeface="+mn-ea"/>
                <a:cs typeface="+mn-cs"/>
              </a:defRPr>
            </a:lvl8pPr>
            <a:lvl9pPr marL="3657600" algn="l" rtl="0" eaLnBrk="1" latinLnBrk="0" hangingPunct="1">
              <a:defRPr kumimoji="0" kern="1200">
                <a:solidFill>
                  <a:schemeClr val="lt1"/>
                </a:solidFill>
                <a:latin typeface="+mn-lt"/>
                <a:ea typeface="+mn-ea"/>
                <a:cs typeface="+mn-cs"/>
              </a:defRPr>
            </a:lvl9pPr>
          </a:lstStyle>
          <a:p>
            <a:pPr algn="ctr"/>
            <a:r>
              <a:rPr lang="zh-CN" altLang="en-US" b="1" dirty="0">
                <a:solidFill>
                  <a:schemeClr val="tx1"/>
                </a:solidFill>
              </a:rPr>
              <a:t>标准工资率×（实际工时—标准工时）</a:t>
            </a:r>
            <a:endParaRPr lang="zh-CN" altLang="en-US" b="1" dirty="0">
              <a:solidFill>
                <a:schemeClr val="tx1"/>
              </a:solidFill>
            </a:endParaRPr>
          </a:p>
        </p:txBody>
      </p:sp>
      <p:sp>
        <p:nvSpPr>
          <p:cNvPr id="7" name="Text Box 49"/>
          <p:cNvSpPr txBox="1">
            <a:spLocks noChangeArrowheads="1"/>
          </p:cNvSpPr>
          <p:nvPr/>
        </p:nvSpPr>
        <p:spPr bwMode="gray">
          <a:xfrm>
            <a:off x="0" y="273687"/>
            <a:ext cx="4252870" cy="753110"/>
          </a:xfrm>
          <a:prstGeom prst="rect">
            <a:avLst/>
          </a:prstGeom>
          <a:noFill/>
          <a:ln>
            <a:noFill/>
          </a:ln>
        </p:spPr>
        <p:txBody>
          <a:bodyPr wrap="square">
            <a:spAutoFit/>
          </a:bodyPr>
          <a:lstStyle/>
          <a:p>
            <a:r>
              <a:rPr lang="en-US" altLang="zh-CN" sz="2400" b="1" dirty="0" smtClean="0">
                <a:solidFill>
                  <a:srgbClr val="FFFF00"/>
                </a:solidFill>
                <a:latin typeface="微软雅黑" panose="020B0503020204020204" pitchFamily="34" charset="-122"/>
                <a:ea typeface="微软雅黑" panose="020B0503020204020204" pitchFamily="34" charset="-122"/>
              </a:rPr>
              <a:t>【</a:t>
            </a:r>
            <a:r>
              <a:rPr lang="zh-CN" altLang="en-US" sz="2400" b="1" dirty="0" smtClean="0">
                <a:solidFill>
                  <a:srgbClr val="FFFF00"/>
                </a:solidFill>
                <a:latin typeface="微软雅黑" panose="020B0503020204020204" pitchFamily="34" charset="-122"/>
                <a:ea typeface="微软雅黑" panose="020B0503020204020204" pitchFamily="34" charset="-122"/>
              </a:rPr>
              <a:t>直接人工成本差异的计算</a:t>
            </a:r>
            <a:r>
              <a:rPr lang="en-US" altLang="zh-CN" sz="2400" b="1" dirty="0" smtClean="0">
                <a:solidFill>
                  <a:srgbClr val="FFFF00"/>
                </a:solidFill>
                <a:latin typeface="微软雅黑" panose="020B0503020204020204" pitchFamily="34" charset="-122"/>
                <a:ea typeface="微软雅黑" panose="020B0503020204020204" pitchFamily="34" charset="-122"/>
              </a:rPr>
              <a:t>】</a:t>
            </a:r>
            <a:endParaRPr lang="zh-CN" altLang="zh-CN" sz="2400" b="1" dirty="0">
              <a:solidFill>
                <a:srgbClr val="FFFF00"/>
              </a:solidFill>
              <a:latin typeface="微软雅黑" panose="020B0503020204020204" pitchFamily="34" charset="-122"/>
              <a:ea typeface="微软雅黑" panose="020B0503020204020204" pitchFamily="34" charset="-122"/>
            </a:endParaRPr>
          </a:p>
          <a:p>
            <a:endParaRPr lang="en-US" altLang="zh-CN" sz="1900" b="1" dirty="0">
              <a:solidFill>
                <a:schemeClr val="bg1"/>
              </a:solidFill>
              <a:latin typeface="微软雅黑" panose="020B0503020204020204" pitchFamily="34" charset="-122"/>
              <a:ea typeface="微软雅黑" panose="020B0503020204020204" pitchFamily="34" charset="-122"/>
            </a:endParaRPr>
          </a:p>
        </p:txBody>
      </p:sp>
      <p:sp>
        <p:nvSpPr>
          <p:cNvPr id="8" name="加号 7"/>
          <p:cNvSpPr/>
          <p:nvPr/>
        </p:nvSpPr>
        <p:spPr>
          <a:xfrm>
            <a:off x="3447143" y="2278743"/>
            <a:ext cx="1045028" cy="70394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linds(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P spid="3" grpId="0" animBg="1"/>
      <p:bldP spid="8" grpId="0" animBg="1"/>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1546045" y="736375"/>
            <a:ext cx="2184383" cy="3693319"/>
          </a:xfrm>
          <a:prstGeom prst="rect">
            <a:avLst/>
          </a:prstGeom>
          <a:solidFill>
            <a:schemeClr val="bg1">
              <a:lumMod val="65000"/>
            </a:schemeClr>
          </a:solid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b="1" dirty="0" smtClean="0">
                <a:solidFill>
                  <a:schemeClr val="tx1"/>
                </a:solidFill>
                <a:uFillTx/>
                <a:latin typeface="宋体" panose="02010600030101010101" pitchFamily="2" charset="-122"/>
                <a:ea typeface="宋体" panose="02010600030101010101" pitchFamily="2" charset="-122"/>
              </a:rPr>
              <a:t>计算题：本月</a:t>
            </a:r>
            <a:r>
              <a:rPr lang="zh-CN" altLang="en-US" b="1" dirty="0">
                <a:solidFill>
                  <a:schemeClr val="tx1"/>
                </a:solidFill>
                <a:uFillTx/>
                <a:latin typeface="宋体" panose="02010600030101010101" pitchFamily="2" charset="-122"/>
                <a:ea typeface="宋体" panose="02010600030101010101" pitchFamily="2" charset="-122"/>
              </a:rPr>
              <a:t>生产产品</a:t>
            </a:r>
            <a:r>
              <a:rPr lang="en-US" b="1" dirty="0">
                <a:solidFill>
                  <a:schemeClr val="tx1"/>
                </a:solidFill>
                <a:uFillTx/>
                <a:latin typeface="宋体" panose="02010600030101010101" pitchFamily="2" charset="-122"/>
                <a:ea typeface="宋体" panose="02010600030101010101" pitchFamily="2" charset="-122"/>
              </a:rPr>
              <a:t>400</a:t>
            </a:r>
            <a:r>
              <a:rPr lang="zh-CN" altLang="en-US" b="1" dirty="0">
                <a:solidFill>
                  <a:schemeClr val="tx1"/>
                </a:solidFill>
                <a:uFillTx/>
                <a:latin typeface="宋体" panose="02010600030101010101" pitchFamily="2" charset="-122"/>
                <a:ea typeface="宋体" panose="02010600030101010101" pitchFamily="2" charset="-122"/>
              </a:rPr>
              <a:t>件，实际使用工时</a:t>
            </a:r>
            <a:r>
              <a:rPr lang="en-US" altLang="zh-CN" b="1" dirty="0">
                <a:solidFill>
                  <a:schemeClr val="tx1"/>
                </a:solidFill>
                <a:uFillTx/>
                <a:latin typeface="宋体" panose="02010600030101010101" pitchFamily="2" charset="-122"/>
                <a:ea typeface="宋体" panose="02010600030101010101" pitchFamily="2" charset="-122"/>
              </a:rPr>
              <a:t>890</a:t>
            </a:r>
            <a:r>
              <a:rPr lang="zh-CN" altLang="en-US" b="1" dirty="0">
                <a:solidFill>
                  <a:schemeClr val="tx1"/>
                </a:solidFill>
                <a:uFillTx/>
                <a:latin typeface="宋体" panose="02010600030101010101" pitchFamily="2" charset="-122"/>
                <a:ea typeface="宋体" panose="02010600030101010101" pitchFamily="2" charset="-122"/>
              </a:rPr>
              <a:t>小时，支付工资</a:t>
            </a:r>
            <a:r>
              <a:rPr lang="en-US" altLang="zh-CN" b="1" dirty="0">
                <a:solidFill>
                  <a:schemeClr val="tx1"/>
                </a:solidFill>
                <a:uFillTx/>
                <a:latin typeface="宋体" panose="02010600030101010101" pitchFamily="2" charset="-122"/>
                <a:ea typeface="宋体" panose="02010600030101010101" pitchFamily="2" charset="-122"/>
              </a:rPr>
              <a:t>4539</a:t>
            </a:r>
            <a:r>
              <a:rPr lang="zh-CN" altLang="en-US" b="1" dirty="0">
                <a:solidFill>
                  <a:schemeClr val="tx1"/>
                </a:solidFill>
                <a:uFillTx/>
                <a:latin typeface="宋体" panose="02010600030101010101" pitchFamily="2" charset="-122"/>
                <a:ea typeface="宋体" panose="02010600030101010101" pitchFamily="2" charset="-122"/>
              </a:rPr>
              <a:t>；直接人工的标准成本是</a:t>
            </a:r>
            <a:r>
              <a:rPr lang="en-US" altLang="zh-CN" b="1" dirty="0">
                <a:solidFill>
                  <a:schemeClr val="tx1"/>
                </a:solidFill>
                <a:uFillTx/>
                <a:latin typeface="宋体" panose="02010600030101010101" pitchFamily="2" charset="-122"/>
                <a:ea typeface="宋体" panose="02010600030101010101" pitchFamily="2" charset="-122"/>
              </a:rPr>
              <a:t>10</a:t>
            </a:r>
            <a:r>
              <a:rPr lang="zh-CN" altLang="en-US" b="1" dirty="0">
                <a:solidFill>
                  <a:schemeClr val="tx1"/>
                </a:solidFill>
                <a:uFillTx/>
                <a:latin typeface="宋体" panose="02010600030101010101" pitchFamily="2" charset="-122"/>
                <a:ea typeface="宋体" panose="02010600030101010101" pitchFamily="2" charset="-122"/>
              </a:rPr>
              <a:t>元</a:t>
            </a:r>
            <a:r>
              <a:rPr lang="en-US" altLang="zh-CN" b="1" dirty="0">
                <a:solidFill>
                  <a:schemeClr val="tx1"/>
                </a:solidFill>
                <a:uFillTx/>
                <a:latin typeface="宋体" panose="02010600030101010101" pitchFamily="2" charset="-122"/>
                <a:ea typeface="宋体" panose="02010600030101010101" pitchFamily="2" charset="-122"/>
              </a:rPr>
              <a:t>/</a:t>
            </a:r>
            <a:r>
              <a:rPr lang="zh-CN" altLang="zh-CN" b="1" dirty="0">
                <a:solidFill>
                  <a:schemeClr val="tx1"/>
                </a:solidFill>
                <a:uFillTx/>
                <a:latin typeface="宋体" panose="02010600030101010101" pitchFamily="2" charset="-122"/>
                <a:ea typeface="宋体" panose="02010600030101010101" pitchFamily="2" charset="-122"/>
              </a:rPr>
              <a:t>件，即每件产品标准工时为</a:t>
            </a:r>
            <a:r>
              <a:rPr lang="en-US" altLang="zh-CN" b="1" dirty="0">
                <a:solidFill>
                  <a:schemeClr val="tx1"/>
                </a:solidFill>
                <a:uFillTx/>
                <a:latin typeface="宋体" panose="02010600030101010101" pitchFamily="2" charset="-122"/>
                <a:ea typeface="宋体" panose="02010600030101010101" pitchFamily="2" charset="-122"/>
              </a:rPr>
              <a:t>2</a:t>
            </a:r>
            <a:r>
              <a:rPr lang="zh-CN" altLang="en-US" b="1" dirty="0">
                <a:solidFill>
                  <a:schemeClr val="tx1"/>
                </a:solidFill>
                <a:uFillTx/>
                <a:latin typeface="宋体" panose="02010600030101010101" pitchFamily="2" charset="-122"/>
                <a:ea typeface="宋体" panose="02010600030101010101" pitchFamily="2" charset="-122"/>
              </a:rPr>
              <a:t>小时，标准工资率为</a:t>
            </a:r>
            <a:r>
              <a:rPr lang="en-US" altLang="zh-CN" b="1" dirty="0">
                <a:solidFill>
                  <a:schemeClr val="tx1"/>
                </a:solidFill>
                <a:uFillTx/>
                <a:latin typeface="宋体" panose="02010600030101010101" pitchFamily="2" charset="-122"/>
                <a:ea typeface="宋体" panose="02010600030101010101" pitchFamily="2" charset="-122"/>
              </a:rPr>
              <a:t>5</a:t>
            </a:r>
            <a:r>
              <a:rPr lang="zh-CN" altLang="en-US" b="1" dirty="0">
                <a:solidFill>
                  <a:schemeClr val="tx1"/>
                </a:solidFill>
                <a:uFillTx/>
                <a:latin typeface="宋体" panose="02010600030101010101" pitchFamily="2" charset="-122"/>
                <a:ea typeface="宋体" panose="02010600030101010101" pitchFamily="2" charset="-122"/>
              </a:rPr>
              <a:t>元</a:t>
            </a:r>
            <a:r>
              <a:rPr lang="en-US" altLang="zh-CN" b="1" dirty="0">
                <a:solidFill>
                  <a:schemeClr val="tx1"/>
                </a:solidFill>
                <a:uFillTx/>
                <a:latin typeface="宋体" panose="02010600030101010101" pitchFamily="2" charset="-122"/>
                <a:ea typeface="宋体" panose="02010600030101010101" pitchFamily="2" charset="-122"/>
              </a:rPr>
              <a:t>/</a:t>
            </a:r>
            <a:r>
              <a:rPr lang="zh-CN" altLang="en-US" b="1" dirty="0">
                <a:solidFill>
                  <a:schemeClr val="tx1"/>
                </a:solidFill>
                <a:uFillTx/>
                <a:latin typeface="宋体" panose="02010600030101010101" pitchFamily="2" charset="-122"/>
                <a:ea typeface="宋体" panose="02010600030101010101" pitchFamily="2" charset="-122"/>
              </a:rPr>
              <a:t>小时，求工资率</a:t>
            </a:r>
            <a:r>
              <a:rPr lang="zh-CN" altLang="en-US" b="1" dirty="0" smtClean="0">
                <a:solidFill>
                  <a:schemeClr val="tx1"/>
                </a:solidFill>
                <a:uFillTx/>
                <a:latin typeface="宋体" panose="02010600030101010101" pitchFamily="2" charset="-122"/>
                <a:ea typeface="宋体" panose="02010600030101010101" pitchFamily="2" charset="-122"/>
              </a:rPr>
              <a:t>差异、人工效率差异和直接人工成本差异。</a:t>
            </a:r>
            <a:endParaRPr lang="zh-CN" altLang="en-US" b="1" dirty="0">
              <a:solidFill>
                <a:schemeClr val="tx1"/>
              </a:solidFill>
              <a:uFillTx/>
              <a:latin typeface="宋体" panose="02010600030101010101" pitchFamily="2" charset="-122"/>
              <a:ea typeface="宋体" panose="02010600030101010101" pitchFamily="2" charset="-122"/>
            </a:endParaRPr>
          </a:p>
          <a:p>
            <a:endParaRPr lang="zh-CN" altLang="en-US" b="1" dirty="0">
              <a:solidFill>
                <a:schemeClr val="tx1"/>
              </a:solidFill>
              <a:uFillTx/>
              <a:latin typeface="宋体" panose="02010600030101010101" pitchFamily="2" charset="-122"/>
              <a:ea typeface="宋体" panose="02010600030101010101" pitchFamily="2" charset="-122"/>
            </a:endParaRPr>
          </a:p>
        </p:txBody>
      </p:sp>
      <p:sp>
        <p:nvSpPr>
          <p:cNvPr id="3" name="流程图: 过程 2"/>
          <p:cNvSpPr/>
          <p:nvPr/>
        </p:nvSpPr>
        <p:spPr>
          <a:xfrm>
            <a:off x="3754706" y="720192"/>
            <a:ext cx="2710832" cy="776835"/>
          </a:xfrm>
          <a:prstGeom prst="flowChartProcess">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smtClean="0">
                <a:solidFill>
                  <a:schemeClr val="tx1"/>
                </a:solidFill>
              </a:rPr>
              <a:t>工资率差异</a:t>
            </a:r>
            <a:r>
              <a:rPr lang="en-US" sz="1400" b="1" dirty="0" smtClean="0">
                <a:solidFill>
                  <a:schemeClr val="tx1"/>
                </a:solidFill>
              </a:rPr>
              <a:t>=</a:t>
            </a:r>
            <a:r>
              <a:rPr lang="zh-CN" altLang="en-US" sz="1400" b="1" dirty="0" smtClean="0">
                <a:solidFill>
                  <a:schemeClr val="tx1"/>
                </a:solidFill>
              </a:rPr>
              <a:t>实际工时</a:t>
            </a:r>
            <a:r>
              <a:rPr lang="en-US" altLang="zh-CN" sz="1400" b="1" dirty="0" smtClean="0">
                <a:solidFill>
                  <a:schemeClr val="tx1"/>
                </a:solidFill>
              </a:rPr>
              <a:t>×</a:t>
            </a:r>
            <a:r>
              <a:rPr lang="zh-CN" altLang="en-US" sz="1400" b="1" dirty="0" smtClean="0">
                <a:solidFill>
                  <a:schemeClr val="tx1"/>
                </a:solidFill>
              </a:rPr>
              <a:t>（实际工资率</a:t>
            </a:r>
            <a:r>
              <a:rPr lang="en-US" sz="1400" b="1" dirty="0" smtClean="0">
                <a:solidFill>
                  <a:schemeClr val="tx1"/>
                </a:solidFill>
              </a:rPr>
              <a:t>-</a:t>
            </a:r>
            <a:r>
              <a:rPr lang="zh-CN" altLang="en-US" sz="1400" b="1" dirty="0" smtClean="0">
                <a:solidFill>
                  <a:schemeClr val="tx1"/>
                </a:solidFill>
              </a:rPr>
              <a:t>标准工资率）</a:t>
            </a:r>
            <a:r>
              <a:rPr lang="en-US" sz="1400" b="1" dirty="0" smtClean="0">
                <a:solidFill>
                  <a:schemeClr val="tx1"/>
                </a:solidFill>
              </a:rPr>
              <a:t>=890</a:t>
            </a:r>
            <a:r>
              <a:rPr lang="en-US" altLang="zh-CN" sz="1400" b="1" dirty="0" smtClean="0">
                <a:solidFill>
                  <a:schemeClr val="tx1"/>
                </a:solidFill>
              </a:rPr>
              <a:t>×</a:t>
            </a:r>
            <a:r>
              <a:rPr lang="zh-CN" altLang="en-US" sz="1400" b="1" dirty="0" smtClean="0">
                <a:solidFill>
                  <a:schemeClr val="tx1"/>
                </a:solidFill>
              </a:rPr>
              <a:t>（</a:t>
            </a:r>
            <a:r>
              <a:rPr lang="en-US" sz="1400" b="1" dirty="0" smtClean="0">
                <a:solidFill>
                  <a:schemeClr val="tx1"/>
                </a:solidFill>
              </a:rPr>
              <a:t>4539/890-.5</a:t>
            </a:r>
            <a:r>
              <a:rPr lang="zh-CN" altLang="en-US" sz="1400" b="1" dirty="0" smtClean="0">
                <a:solidFill>
                  <a:schemeClr val="tx1"/>
                </a:solidFill>
              </a:rPr>
              <a:t>）</a:t>
            </a:r>
            <a:r>
              <a:rPr lang="en-US" sz="1400" b="1" dirty="0" smtClean="0">
                <a:solidFill>
                  <a:schemeClr val="tx1"/>
                </a:solidFill>
              </a:rPr>
              <a:t>=89</a:t>
            </a:r>
            <a:endParaRPr lang="zh-CN" altLang="en-US" sz="1400" b="1" dirty="0">
              <a:solidFill>
                <a:schemeClr val="tx1"/>
              </a:solidFill>
            </a:endParaRPr>
          </a:p>
        </p:txBody>
      </p:sp>
      <p:sp>
        <p:nvSpPr>
          <p:cNvPr id="4" name="流程图: 过程 3"/>
          <p:cNvSpPr/>
          <p:nvPr/>
        </p:nvSpPr>
        <p:spPr>
          <a:xfrm>
            <a:off x="3753358" y="2005477"/>
            <a:ext cx="2710832" cy="776835"/>
          </a:xfrm>
          <a:prstGeom prst="flowChartProcess">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smtClean="0">
                <a:solidFill>
                  <a:schemeClr val="tx1"/>
                </a:solidFill>
              </a:rPr>
              <a:t>人工效率差异</a:t>
            </a:r>
            <a:r>
              <a:rPr lang="en-US" altLang="zh-CN" sz="1400" b="1" dirty="0" smtClean="0">
                <a:solidFill>
                  <a:schemeClr val="tx1"/>
                </a:solidFill>
              </a:rPr>
              <a:t>=</a:t>
            </a:r>
            <a:r>
              <a:rPr lang="zh-CN" altLang="en-US" sz="1400" b="1" dirty="0" smtClean="0">
                <a:solidFill>
                  <a:schemeClr val="tx1"/>
                </a:solidFill>
              </a:rPr>
              <a:t>标准工资率</a:t>
            </a:r>
            <a:r>
              <a:rPr lang="en-US" altLang="zh-CN" sz="1400" b="1" dirty="0" smtClean="0">
                <a:solidFill>
                  <a:schemeClr val="tx1"/>
                </a:solidFill>
              </a:rPr>
              <a:t>×</a:t>
            </a:r>
            <a:r>
              <a:rPr lang="zh-CN" altLang="en-US" sz="1400" b="1" dirty="0" smtClean="0">
                <a:solidFill>
                  <a:schemeClr val="tx1"/>
                </a:solidFill>
              </a:rPr>
              <a:t>（实际工时率</a:t>
            </a:r>
            <a:r>
              <a:rPr lang="en-US" altLang="zh-CN" sz="1400" b="1" dirty="0" smtClean="0">
                <a:solidFill>
                  <a:schemeClr val="tx1"/>
                </a:solidFill>
              </a:rPr>
              <a:t>-</a:t>
            </a:r>
            <a:r>
              <a:rPr lang="zh-CN" altLang="en-US" sz="1400" b="1" dirty="0" smtClean="0">
                <a:solidFill>
                  <a:schemeClr val="tx1"/>
                </a:solidFill>
              </a:rPr>
              <a:t>标准工时）</a:t>
            </a:r>
            <a:r>
              <a:rPr lang="en-US" altLang="zh-CN" sz="1400" b="1" dirty="0" smtClean="0">
                <a:solidFill>
                  <a:schemeClr val="tx1"/>
                </a:solidFill>
              </a:rPr>
              <a:t>=5×</a:t>
            </a:r>
            <a:r>
              <a:rPr lang="zh-CN" altLang="en-US" sz="1400" b="1" dirty="0" smtClean="0">
                <a:solidFill>
                  <a:schemeClr val="tx1"/>
                </a:solidFill>
              </a:rPr>
              <a:t>（</a:t>
            </a:r>
            <a:r>
              <a:rPr lang="en-US" altLang="zh-CN" sz="1400" b="1" dirty="0" smtClean="0">
                <a:solidFill>
                  <a:schemeClr val="tx1"/>
                </a:solidFill>
              </a:rPr>
              <a:t>890-2×400</a:t>
            </a:r>
            <a:r>
              <a:rPr lang="zh-CN" altLang="en-US" sz="1400" b="1" dirty="0" smtClean="0">
                <a:solidFill>
                  <a:schemeClr val="tx1"/>
                </a:solidFill>
              </a:rPr>
              <a:t>）</a:t>
            </a:r>
            <a:r>
              <a:rPr lang="en-US" altLang="zh-CN" sz="1400" b="1" dirty="0" smtClean="0">
                <a:solidFill>
                  <a:schemeClr val="tx1"/>
                </a:solidFill>
              </a:rPr>
              <a:t>=450</a:t>
            </a:r>
            <a:endParaRPr lang="en-US" altLang="zh-CN" sz="1400" b="1" dirty="0" smtClean="0">
              <a:solidFill>
                <a:schemeClr val="tx1"/>
              </a:solidFill>
            </a:endParaRPr>
          </a:p>
        </p:txBody>
      </p:sp>
      <p:sp>
        <p:nvSpPr>
          <p:cNvPr id="5" name="流程图: 过程 4"/>
          <p:cNvSpPr/>
          <p:nvPr/>
        </p:nvSpPr>
        <p:spPr>
          <a:xfrm>
            <a:off x="3743916" y="3614443"/>
            <a:ext cx="2710832" cy="776835"/>
          </a:xfrm>
          <a:prstGeom prst="flowChartProcess">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smtClean="0">
                <a:solidFill>
                  <a:schemeClr val="tx1"/>
                </a:solidFill>
              </a:rPr>
              <a:t>直接人工成本差异</a:t>
            </a:r>
            <a:r>
              <a:rPr lang="en-US" altLang="zh-CN" sz="1400" b="1" dirty="0" smtClean="0">
                <a:solidFill>
                  <a:schemeClr val="tx1"/>
                </a:solidFill>
              </a:rPr>
              <a:t>=</a:t>
            </a:r>
            <a:r>
              <a:rPr lang="zh-CN" altLang="en-US" sz="1400" b="1" dirty="0" smtClean="0">
                <a:solidFill>
                  <a:schemeClr val="tx1"/>
                </a:solidFill>
              </a:rPr>
              <a:t>工资率差异＋人工效率差异</a:t>
            </a:r>
            <a:r>
              <a:rPr lang="en-US" altLang="zh-CN" sz="1400" b="1" dirty="0" smtClean="0">
                <a:solidFill>
                  <a:schemeClr val="tx1"/>
                </a:solidFill>
              </a:rPr>
              <a:t>=89+450=539 </a:t>
            </a:r>
            <a:endParaRPr lang="en-US" altLang="zh-CN" sz="1400" b="1"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61"/>
          <p:cNvSpPr>
            <a:spLocks noChangeArrowheads="1"/>
          </p:cNvSpPr>
          <p:nvPr/>
        </p:nvSpPr>
        <p:spPr bwMode="auto">
          <a:xfrm>
            <a:off x="250825" y="3608388"/>
            <a:ext cx="3071813" cy="692150"/>
          </a:xfrm>
          <a:prstGeom prst="rect">
            <a:avLst/>
          </a:prstGeom>
          <a:solidFill>
            <a:srgbClr val="3C8C93">
              <a:alpha val="43137"/>
            </a:srgbClr>
          </a:solidFill>
          <a:ln w="9525">
            <a:noFill/>
            <a:miter lim="800000"/>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 name="直接连接符 48"/>
          <p:cNvSpPr>
            <a:spLocks noChangeShapeType="1"/>
          </p:cNvSpPr>
          <p:nvPr/>
        </p:nvSpPr>
        <p:spPr bwMode="auto">
          <a:xfrm>
            <a:off x="5956300" y="1595438"/>
            <a:ext cx="3071813" cy="0"/>
          </a:xfrm>
          <a:prstGeom prst="line">
            <a:avLst/>
          </a:prstGeom>
          <a:noFill/>
          <a:ln w="6350">
            <a:solidFill>
              <a:schemeClr val="accent1"/>
            </a:solidFill>
            <a:bevel/>
          </a:ln>
        </p:spPr>
        <p:txBody>
          <a:bodyPr lIns="91436" tIns="45718" rIns="91436" bIns="45718"/>
          <a:lstStyle/>
          <a:p>
            <a:endParaRPr lang="zh-CN" altLang="en-US"/>
          </a:p>
        </p:txBody>
      </p:sp>
      <p:sp>
        <p:nvSpPr>
          <p:cNvPr id="7" name="矩形 49"/>
          <p:cNvSpPr>
            <a:spLocks noChangeArrowheads="1"/>
          </p:cNvSpPr>
          <p:nvPr/>
        </p:nvSpPr>
        <p:spPr bwMode="auto">
          <a:xfrm flipH="1">
            <a:off x="5940425" y="1603375"/>
            <a:ext cx="3071813" cy="896938"/>
          </a:xfrm>
          <a:prstGeom prst="rect">
            <a:avLst/>
          </a:prstGeom>
          <a:solidFill>
            <a:srgbClr val="3C8C93">
              <a:alpha val="43137"/>
            </a:srgbClr>
          </a:solidFill>
          <a:ln w="9525">
            <a:noFill/>
            <a:miter lim="800000"/>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8" name="矩形 43"/>
          <p:cNvSpPr>
            <a:spLocks noChangeArrowheads="1"/>
          </p:cNvSpPr>
          <p:nvPr/>
        </p:nvSpPr>
        <p:spPr bwMode="auto">
          <a:xfrm>
            <a:off x="182563" y="2332038"/>
            <a:ext cx="3071812" cy="889000"/>
          </a:xfrm>
          <a:prstGeom prst="rect">
            <a:avLst/>
          </a:prstGeom>
          <a:solidFill>
            <a:srgbClr val="3C8C93">
              <a:alpha val="43137"/>
            </a:srgbClr>
          </a:solidFill>
          <a:ln w="9525">
            <a:noFill/>
            <a:miter lim="800000"/>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9"/>
          <p:cNvSpPr>
            <a:spLocks noChangeArrowheads="1"/>
          </p:cNvSpPr>
          <p:nvPr/>
        </p:nvSpPr>
        <p:spPr bwMode="auto">
          <a:xfrm>
            <a:off x="3989388" y="2085975"/>
            <a:ext cx="1277937" cy="1277938"/>
          </a:xfrm>
          <a:prstGeom prst="ellipse">
            <a:avLst/>
          </a:prstGeom>
          <a:solidFill>
            <a:srgbClr val="3C8C93"/>
          </a:solidFill>
          <a:ln w="9525">
            <a:noFill/>
            <a:round/>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1" name="直接连接符 32"/>
          <p:cNvSpPr>
            <a:spLocks noChangeShapeType="1"/>
          </p:cNvSpPr>
          <p:nvPr/>
        </p:nvSpPr>
        <p:spPr bwMode="auto">
          <a:xfrm flipH="1">
            <a:off x="414338" y="925513"/>
            <a:ext cx="3071812" cy="0"/>
          </a:xfrm>
          <a:prstGeom prst="line">
            <a:avLst/>
          </a:prstGeom>
          <a:noFill/>
          <a:ln w="6350">
            <a:solidFill>
              <a:schemeClr val="accent1"/>
            </a:solidFill>
            <a:bevel/>
          </a:ln>
        </p:spPr>
        <p:txBody>
          <a:bodyPr lIns="91436" tIns="45718" rIns="91436" bIns="45718"/>
          <a:lstStyle/>
          <a:p>
            <a:endParaRPr lang="zh-CN" altLang="en-US"/>
          </a:p>
        </p:txBody>
      </p:sp>
      <p:sp>
        <p:nvSpPr>
          <p:cNvPr id="22" name="矩形 40"/>
          <p:cNvSpPr>
            <a:spLocks noChangeArrowheads="1"/>
          </p:cNvSpPr>
          <p:nvPr/>
        </p:nvSpPr>
        <p:spPr bwMode="auto">
          <a:xfrm>
            <a:off x="412694" y="933450"/>
            <a:ext cx="3073455" cy="889000"/>
          </a:xfrm>
          <a:prstGeom prst="rect">
            <a:avLst/>
          </a:prstGeom>
          <a:solidFill>
            <a:srgbClr val="3C8C93">
              <a:alpha val="43137"/>
            </a:srgbClr>
          </a:solidFill>
          <a:ln w="9525">
            <a:noFill/>
            <a:miter lim="800000"/>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5" name="直接连接符 42"/>
          <p:cNvSpPr>
            <a:spLocks noChangeShapeType="1"/>
          </p:cNvSpPr>
          <p:nvPr/>
        </p:nvSpPr>
        <p:spPr bwMode="auto">
          <a:xfrm flipH="1">
            <a:off x="179388" y="2324100"/>
            <a:ext cx="3070225" cy="1588"/>
          </a:xfrm>
          <a:prstGeom prst="line">
            <a:avLst/>
          </a:prstGeom>
          <a:noFill/>
          <a:ln w="6350">
            <a:solidFill>
              <a:schemeClr val="accent1"/>
            </a:solidFill>
            <a:bevel/>
          </a:ln>
        </p:spPr>
        <p:txBody>
          <a:bodyPr lIns="91436" tIns="45718" rIns="91436" bIns="45718"/>
          <a:lstStyle/>
          <a:p>
            <a:endParaRPr lang="zh-CN" altLang="en-US"/>
          </a:p>
        </p:txBody>
      </p:sp>
      <p:sp>
        <p:nvSpPr>
          <p:cNvPr id="27" name="直接连接符 53"/>
          <p:cNvSpPr>
            <a:spLocks noChangeShapeType="1"/>
          </p:cNvSpPr>
          <p:nvPr/>
        </p:nvSpPr>
        <p:spPr bwMode="auto">
          <a:xfrm>
            <a:off x="5821363" y="3460750"/>
            <a:ext cx="3071812" cy="0"/>
          </a:xfrm>
          <a:prstGeom prst="line">
            <a:avLst/>
          </a:prstGeom>
          <a:noFill/>
          <a:ln w="6350">
            <a:solidFill>
              <a:schemeClr val="accent1"/>
            </a:solidFill>
            <a:bevel/>
          </a:ln>
        </p:spPr>
        <p:txBody>
          <a:bodyPr lIns="91436" tIns="45718" rIns="91436" bIns="45718"/>
          <a:lstStyle/>
          <a:p>
            <a:endParaRPr lang="zh-CN" altLang="en-US"/>
          </a:p>
        </p:txBody>
      </p:sp>
      <p:sp>
        <p:nvSpPr>
          <p:cNvPr id="28" name="矩形 54"/>
          <p:cNvSpPr>
            <a:spLocks noChangeArrowheads="1"/>
          </p:cNvSpPr>
          <p:nvPr/>
        </p:nvSpPr>
        <p:spPr bwMode="auto">
          <a:xfrm flipH="1">
            <a:off x="5795963" y="3468688"/>
            <a:ext cx="3071812" cy="687387"/>
          </a:xfrm>
          <a:prstGeom prst="rect">
            <a:avLst/>
          </a:prstGeom>
          <a:solidFill>
            <a:srgbClr val="3C8C93">
              <a:alpha val="43137"/>
            </a:srgbClr>
          </a:solidFill>
          <a:ln w="9525">
            <a:noFill/>
            <a:miter lim="800000"/>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32" name="组合 31"/>
          <p:cNvGrpSpPr/>
          <p:nvPr/>
        </p:nvGrpSpPr>
        <p:grpSpPr bwMode="auto">
          <a:xfrm>
            <a:off x="3248025" y="915988"/>
            <a:ext cx="2708275" cy="2970212"/>
            <a:chOff x="3247567" y="915566"/>
            <a:chExt cx="2708973" cy="2971152"/>
          </a:xfrm>
        </p:grpSpPr>
        <p:sp>
          <p:nvSpPr>
            <p:cNvPr id="63501" name="直接连接符 47"/>
            <p:cNvSpPr>
              <a:spLocks noChangeShapeType="1"/>
            </p:cNvSpPr>
            <p:nvPr/>
          </p:nvSpPr>
          <p:spPr bwMode="auto">
            <a:xfrm flipV="1">
              <a:off x="5508104" y="1625353"/>
              <a:ext cx="448436" cy="327748"/>
            </a:xfrm>
            <a:prstGeom prst="line">
              <a:avLst/>
            </a:prstGeom>
            <a:noFill/>
            <a:ln w="6350">
              <a:solidFill>
                <a:schemeClr val="accent1"/>
              </a:solidFill>
              <a:bevel/>
            </a:ln>
          </p:spPr>
          <p:txBody>
            <a:bodyPr lIns="91436" tIns="45718" rIns="91436" bIns="45718"/>
            <a:lstStyle/>
            <a:p>
              <a:endParaRPr lang="zh-CN" altLang="en-US"/>
            </a:p>
          </p:txBody>
        </p:sp>
        <p:grpSp>
          <p:nvGrpSpPr>
            <p:cNvPr id="63502" name="组合 23"/>
            <p:cNvGrpSpPr/>
            <p:nvPr/>
          </p:nvGrpSpPr>
          <p:grpSpPr bwMode="auto">
            <a:xfrm rot="-8866130">
              <a:off x="3817010" y="1915308"/>
              <a:ext cx="1573153" cy="1573153"/>
              <a:chOff x="-163548" y="-166609"/>
              <a:chExt cx="2325456" cy="2325456"/>
            </a:xfrm>
          </p:grpSpPr>
          <p:sp>
            <p:nvSpPr>
              <p:cNvPr id="63503" name="同心圆 18"/>
              <p:cNvSpPr>
                <a:spLocks noChangeArrowheads="1"/>
              </p:cNvSpPr>
              <p:nvPr/>
            </p:nvSpPr>
            <p:spPr bwMode="auto">
              <a:xfrm>
                <a:off x="-163548" y="-166609"/>
                <a:ext cx="2325456" cy="2325456"/>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83" y="10800"/>
                    </a:moveTo>
                    <a:cubicBezTo>
                      <a:pt x="2383" y="15449"/>
                      <a:pt x="6151" y="19217"/>
                      <a:pt x="10800" y="19217"/>
                    </a:cubicBezTo>
                    <a:cubicBezTo>
                      <a:pt x="15449" y="19217"/>
                      <a:pt x="19217" y="15449"/>
                      <a:pt x="19217" y="10800"/>
                    </a:cubicBezTo>
                    <a:cubicBezTo>
                      <a:pt x="19217" y="6151"/>
                      <a:pt x="15449" y="2383"/>
                      <a:pt x="10800" y="2383"/>
                    </a:cubicBezTo>
                    <a:cubicBezTo>
                      <a:pt x="6151" y="2383"/>
                      <a:pt x="2383" y="6151"/>
                      <a:pt x="2383" y="10800"/>
                    </a:cubicBezTo>
                    <a:close/>
                  </a:path>
                </a:pathLst>
              </a:custGeom>
              <a:solidFill>
                <a:srgbClr val="FFFFFF"/>
              </a:solidFill>
              <a:ln w="9525">
                <a:noFill/>
                <a:round/>
              </a:ln>
            </p:spPr>
            <p:txBody>
              <a:bodyPr anchor="ctr"/>
              <a:lstStyle/>
              <a:p>
                <a:endParaRPr lang="zh-CN" altLang="en-US"/>
              </a:p>
            </p:txBody>
          </p:sp>
          <p:sp>
            <p:nvSpPr>
              <p:cNvPr id="63504" name="等腰三角形 21"/>
              <p:cNvSpPr>
                <a:spLocks noChangeArrowheads="1"/>
              </p:cNvSpPr>
              <p:nvPr/>
            </p:nvSpPr>
            <p:spPr bwMode="auto">
              <a:xfrm rot="-3192587">
                <a:off x="1429251" y="1301065"/>
                <a:ext cx="293400" cy="358929"/>
              </a:xfrm>
              <a:prstGeom prst="triangle">
                <a:avLst>
                  <a:gd name="adj" fmla="val 50000"/>
                </a:avLst>
              </a:prstGeom>
              <a:solidFill>
                <a:srgbClr val="FFFFFF"/>
              </a:solidFill>
              <a:ln w="9525">
                <a:noFill/>
                <a:miter lim="800000"/>
              </a:ln>
            </p:spPr>
            <p:txBody>
              <a:bodyPr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63505" name="组合 22"/>
            <p:cNvGrpSpPr/>
            <p:nvPr/>
          </p:nvGrpSpPr>
          <p:grpSpPr bwMode="auto">
            <a:xfrm rot="-8866130">
              <a:off x="3439927" y="1517054"/>
              <a:ext cx="2369663" cy="2369664"/>
              <a:chOff x="-266875" y="-232923"/>
              <a:chExt cx="3501818" cy="3501818"/>
            </a:xfrm>
          </p:grpSpPr>
          <p:sp>
            <p:nvSpPr>
              <p:cNvPr id="63506" name="同心圆 17"/>
              <p:cNvSpPr>
                <a:spLocks noChangeArrowheads="1"/>
              </p:cNvSpPr>
              <p:nvPr/>
            </p:nvSpPr>
            <p:spPr bwMode="auto">
              <a:xfrm>
                <a:off x="-266875" y="-232923"/>
                <a:ext cx="3501818" cy="3501818"/>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50" y="10800"/>
                    </a:moveTo>
                    <a:cubicBezTo>
                      <a:pt x="2450" y="15412"/>
                      <a:pt x="6188" y="19150"/>
                      <a:pt x="10800" y="19150"/>
                    </a:cubicBezTo>
                    <a:cubicBezTo>
                      <a:pt x="15412" y="19150"/>
                      <a:pt x="19150" y="15412"/>
                      <a:pt x="19150" y="10800"/>
                    </a:cubicBezTo>
                    <a:cubicBezTo>
                      <a:pt x="19150" y="6188"/>
                      <a:pt x="15412" y="2450"/>
                      <a:pt x="10800" y="2450"/>
                    </a:cubicBezTo>
                    <a:cubicBezTo>
                      <a:pt x="6188" y="2450"/>
                      <a:pt x="2450" y="6188"/>
                      <a:pt x="2450" y="10800"/>
                    </a:cubicBezTo>
                    <a:close/>
                  </a:path>
                </a:pathLst>
              </a:custGeom>
              <a:solidFill>
                <a:srgbClr val="FFFFFF"/>
              </a:solidFill>
              <a:ln w="9525">
                <a:noFill/>
                <a:round/>
              </a:ln>
            </p:spPr>
            <p:txBody>
              <a:bodyPr anchor="ctr"/>
              <a:lstStyle/>
              <a:p>
                <a:endParaRPr lang="zh-CN" altLang="en-US"/>
              </a:p>
            </p:txBody>
          </p:sp>
          <p:sp>
            <p:nvSpPr>
              <p:cNvPr id="63507" name="等腰三角形 20"/>
              <p:cNvSpPr>
                <a:spLocks noChangeArrowheads="1"/>
              </p:cNvSpPr>
              <p:nvPr/>
            </p:nvSpPr>
            <p:spPr bwMode="auto">
              <a:xfrm rot="5400000">
                <a:off x="645430" y="1206335"/>
                <a:ext cx="437940" cy="535752"/>
              </a:xfrm>
              <a:prstGeom prst="triangle">
                <a:avLst>
                  <a:gd name="adj" fmla="val 50000"/>
                </a:avLst>
              </a:prstGeom>
              <a:solidFill>
                <a:srgbClr val="FFFFFF"/>
              </a:solidFill>
              <a:ln w="9525">
                <a:noFill/>
                <a:miter lim="800000"/>
              </a:ln>
            </p:spPr>
            <p:txBody>
              <a:bodyPr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63508" name="直接连接符 31"/>
            <p:cNvSpPr>
              <a:spLocks noChangeShapeType="1"/>
            </p:cNvSpPr>
            <p:nvPr/>
          </p:nvSpPr>
          <p:spPr bwMode="auto">
            <a:xfrm flipH="1" flipV="1">
              <a:off x="3478973" y="915566"/>
              <a:ext cx="438970" cy="837711"/>
            </a:xfrm>
            <a:prstGeom prst="line">
              <a:avLst/>
            </a:prstGeom>
            <a:noFill/>
            <a:ln w="6350">
              <a:solidFill>
                <a:schemeClr val="accent1"/>
              </a:solidFill>
              <a:bevel/>
            </a:ln>
          </p:spPr>
          <p:txBody>
            <a:bodyPr lIns="91436" tIns="45718" rIns="91436" bIns="45718"/>
            <a:lstStyle/>
            <a:p>
              <a:endParaRPr lang="zh-CN" altLang="en-US"/>
            </a:p>
          </p:txBody>
        </p:sp>
        <p:sp>
          <p:nvSpPr>
            <p:cNvPr id="63509" name="直接连接符 41"/>
            <p:cNvSpPr>
              <a:spLocks noChangeShapeType="1"/>
            </p:cNvSpPr>
            <p:nvPr/>
          </p:nvSpPr>
          <p:spPr bwMode="auto">
            <a:xfrm flipH="1" flipV="1">
              <a:off x="3247567" y="2331543"/>
              <a:ext cx="151450" cy="298168"/>
            </a:xfrm>
            <a:prstGeom prst="line">
              <a:avLst/>
            </a:prstGeom>
            <a:noFill/>
            <a:ln w="6350">
              <a:solidFill>
                <a:schemeClr val="accent1"/>
              </a:solidFill>
              <a:bevel/>
            </a:ln>
          </p:spPr>
          <p:txBody>
            <a:bodyPr lIns="91436" tIns="45718" rIns="91436" bIns="45718"/>
            <a:lstStyle/>
            <a:p>
              <a:endParaRPr lang="zh-CN" altLang="en-US"/>
            </a:p>
          </p:txBody>
        </p:sp>
        <p:sp>
          <p:nvSpPr>
            <p:cNvPr id="63510" name="直接连接符 52"/>
            <p:cNvSpPr>
              <a:spLocks noChangeShapeType="1"/>
            </p:cNvSpPr>
            <p:nvPr/>
          </p:nvSpPr>
          <p:spPr bwMode="auto">
            <a:xfrm>
              <a:off x="5665875" y="3248406"/>
              <a:ext cx="155000" cy="211794"/>
            </a:xfrm>
            <a:prstGeom prst="line">
              <a:avLst/>
            </a:prstGeom>
            <a:noFill/>
            <a:ln w="6350">
              <a:solidFill>
                <a:schemeClr val="accent1"/>
              </a:solidFill>
              <a:bevel/>
            </a:ln>
          </p:spPr>
          <p:txBody>
            <a:bodyPr lIns="91436" tIns="45718" rIns="91436" bIns="45718"/>
            <a:lstStyle/>
            <a:p>
              <a:endParaRPr lang="zh-CN" altLang="en-US"/>
            </a:p>
          </p:txBody>
        </p:sp>
        <p:sp>
          <p:nvSpPr>
            <p:cNvPr id="63511" name="直接连接符 59"/>
            <p:cNvSpPr>
              <a:spLocks noChangeShapeType="1"/>
            </p:cNvSpPr>
            <p:nvPr/>
          </p:nvSpPr>
          <p:spPr bwMode="auto">
            <a:xfrm flipH="1">
              <a:off x="3321941" y="3407803"/>
              <a:ext cx="341946" cy="194046"/>
            </a:xfrm>
            <a:prstGeom prst="line">
              <a:avLst/>
            </a:prstGeom>
            <a:noFill/>
            <a:ln w="6350">
              <a:solidFill>
                <a:schemeClr val="accent1"/>
              </a:solidFill>
              <a:bevel/>
            </a:ln>
          </p:spPr>
          <p:txBody>
            <a:bodyPr lIns="91436" tIns="45718" rIns="91436" bIns="45718"/>
            <a:lstStyle/>
            <a:p>
              <a:endParaRPr lang="zh-CN" altLang="en-US"/>
            </a:p>
          </p:txBody>
        </p:sp>
      </p:grpSp>
      <p:sp>
        <p:nvSpPr>
          <p:cNvPr id="31" name="直接连接符 60"/>
          <p:cNvSpPr>
            <a:spLocks noChangeShapeType="1"/>
          </p:cNvSpPr>
          <p:nvPr/>
        </p:nvSpPr>
        <p:spPr bwMode="auto">
          <a:xfrm flipH="1">
            <a:off x="250825" y="3602038"/>
            <a:ext cx="3071813" cy="0"/>
          </a:xfrm>
          <a:prstGeom prst="line">
            <a:avLst/>
          </a:prstGeom>
          <a:noFill/>
          <a:ln w="6350">
            <a:solidFill>
              <a:schemeClr val="accent1"/>
            </a:solidFill>
            <a:bevel/>
          </a:ln>
        </p:spPr>
        <p:txBody>
          <a:bodyPr lIns="91436" tIns="45718" rIns="91436" bIns="45718"/>
          <a:lstStyle/>
          <a:p>
            <a:endParaRPr lang="zh-CN" altLang="en-US"/>
          </a:p>
        </p:txBody>
      </p:sp>
      <p:sp>
        <p:nvSpPr>
          <p:cNvPr id="33" name="文本框 68"/>
          <p:cNvSpPr>
            <a:spLocks noChangeArrowheads="1"/>
          </p:cNvSpPr>
          <p:nvPr/>
        </p:nvSpPr>
        <p:spPr bwMode="auto">
          <a:xfrm>
            <a:off x="3990777" y="2209029"/>
            <a:ext cx="1212401" cy="1015661"/>
          </a:xfrm>
          <a:prstGeom prst="rect">
            <a:avLst/>
          </a:prstGeom>
          <a:noFill/>
          <a:ln w="9525">
            <a:noFill/>
            <a:miter lim="800000"/>
          </a:ln>
        </p:spPr>
        <p:txBody>
          <a:bodyPr wrap="square" lIns="91438" tIns="45719" rIns="91438" bIns="45719">
            <a:spAutoFit/>
          </a:bodyPr>
          <a:lstStyle/>
          <a:p>
            <a:pPr algn="ctr" defTabSz="914400" eaLnBrk="0" hangingPunct="0"/>
            <a:r>
              <a:rPr lang="zh-CN" altLang="en-US" sz="2000" b="1" dirty="0" smtClean="0">
                <a:solidFill>
                  <a:srgbClr val="FDE9D9"/>
                </a:solidFill>
                <a:latin typeface="微软雅黑" panose="020B0503020204020204" pitchFamily="34" charset="-122"/>
                <a:ea typeface="微软雅黑" panose="020B0503020204020204" pitchFamily="34" charset="-122"/>
              </a:rPr>
              <a:t>工资率差异形成的原因</a:t>
            </a:r>
            <a:endParaRPr lang="zh-CN" altLang="en-US" sz="2000" b="1" dirty="0">
              <a:solidFill>
                <a:srgbClr val="FDE9D9"/>
              </a:solidFill>
              <a:latin typeface="微软雅黑" panose="020B0503020204020204" pitchFamily="34" charset="-122"/>
              <a:ea typeface="微软雅黑" panose="020B0503020204020204" pitchFamily="34" charset="-122"/>
            </a:endParaRPr>
          </a:p>
        </p:txBody>
      </p:sp>
      <p:sp>
        <p:nvSpPr>
          <p:cNvPr id="34" name="文本框 31"/>
          <p:cNvSpPr>
            <a:spLocks noChangeArrowheads="1"/>
          </p:cNvSpPr>
          <p:nvPr/>
        </p:nvSpPr>
        <p:spPr bwMode="auto">
          <a:xfrm>
            <a:off x="517889" y="1177926"/>
            <a:ext cx="2840305" cy="396875"/>
          </a:xfrm>
          <a:prstGeom prst="rect">
            <a:avLst/>
          </a:prstGeom>
          <a:noFill/>
          <a:ln w="9525">
            <a:noFill/>
            <a:miter lim="800000"/>
          </a:ln>
        </p:spPr>
        <p:txBody>
          <a:bodyPr wrap="square">
            <a:spAutoFit/>
          </a:bodyPr>
          <a:lstStyle/>
          <a:p>
            <a:pPr algn="ctr" defTabSz="914400">
              <a:buClr>
                <a:srgbClr val="0070C0"/>
              </a:buClr>
            </a:pPr>
            <a:r>
              <a:rPr lang="zh-CN" altLang="en-US" sz="2000" dirty="0" smtClean="0">
                <a:solidFill>
                  <a:srgbClr val="FDE9D9"/>
                </a:solidFill>
                <a:latin typeface="微软雅黑" panose="020B0503020204020204" pitchFamily="34" charset="-122"/>
                <a:ea typeface="微软雅黑" panose="020B0503020204020204" pitchFamily="34" charset="-122"/>
              </a:rPr>
              <a:t>人工调度不当</a:t>
            </a:r>
            <a:endParaRPr lang="zh-CN" altLang="en-US" sz="2000" dirty="0">
              <a:solidFill>
                <a:srgbClr val="FDE9D9"/>
              </a:solidFill>
              <a:latin typeface="微软雅黑" panose="020B0503020204020204" pitchFamily="34" charset="-122"/>
              <a:ea typeface="微软雅黑" panose="020B0503020204020204" pitchFamily="34" charset="-122"/>
            </a:endParaRPr>
          </a:p>
        </p:txBody>
      </p:sp>
      <p:sp>
        <p:nvSpPr>
          <p:cNvPr id="37" name="文本框 34"/>
          <p:cNvSpPr>
            <a:spLocks noChangeArrowheads="1"/>
          </p:cNvSpPr>
          <p:nvPr/>
        </p:nvSpPr>
        <p:spPr bwMode="auto">
          <a:xfrm>
            <a:off x="312738" y="2581275"/>
            <a:ext cx="2949575" cy="396875"/>
          </a:xfrm>
          <a:prstGeom prst="rect">
            <a:avLst/>
          </a:prstGeom>
          <a:noFill/>
          <a:ln w="9525">
            <a:noFill/>
            <a:miter lim="800000"/>
          </a:ln>
        </p:spPr>
        <p:txBody>
          <a:bodyPr>
            <a:spAutoFit/>
          </a:bodyPr>
          <a:lstStyle/>
          <a:p>
            <a:pPr algn="ctr" defTabSz="914400" eaLnBrk="0" hangingPunct="0"/>
            <a:r>
              <a:rPr lang="zh-CN" altLang="en-US" sz="2000" dirty="0" smtClean="0">
                <a:solidFill>
                  <a:srgbClr val="FDE9D9"/>
                </a:solidFill>
                <a:latin typeface="微软雅黑" panose="020B0503020204020204" pitchFamily="34" charset="-122"/>
                <a:ea typeface="微软雅黑" panose="020B0503020204020204" pitchFamily="34" charset="-122"/>
              </a:rPr>
              <a:t>工资发生变动</a:t>
            </a:r>
            <a:endParaRPr lang="en-US" altLang="zh-CN" sz="2000" dirty="0">
              <a:solidFill>
                <a:srgbClr val="FDE9D9"/>
              </a:solidFill>
              <a:latin typeface="微软雅黑" panose="020B0503020204020204" pitchFamily="34" charset="-122"/>
              <a:ea typeface="微软雅黑" panose="020B0503020204020204" pitchFamily="34" charset="-122"/>
            </a:endParaRPr>
          </a:p>
        </p:txBody>
      </p:sp>
      <p:sp>
        <p:nvSpPr>
          <p:cNvPr id="38" name="文本框 37"/>
          <p:cNvSpPr>
            <a:spLocks noChangeArrowheads="1"/>
          </p:cNvSpPr>
          <p:nvPr/>
        </p:nvSpPr>
        <p:spPr bwMode="auto">
          <a:xfrm>
            <a:off x="428625" y="3756025"/>
            <a:ext cx="2878138" cy="396875"/>
          </a:xfrm>
          <a:prstGeom prst="rect">
            <a:avLst/>
          </a:prstGeom>
          <a:noFill/>
          <a:ln w="9525">
            <a:noFill/>
            <a:miter lim="800000"/>
          </a:ln>
        </p:spPr>
        <p:txBody>
          <a:bodyPr>
            <a:spAutoFit/>
          </a:bodyPr>
          <a:lstStyle/>
          <a:p>
            <a:pPr algn="ctr" defTabSz="914400" eaLnBrk="0" hangingPunct="0"/>
            <a:r>
              <a:rPr lang="zh-CN" altLang="en-US" sz="2000" dirty="0" smtClean="0">
                <a:solidFill>
                  <a:srgbClr val="FDE9D9"/>
                </a:solidFill>
                <a:latin typeface="微软雅黑" panose="020B0503020204020204" pitchFamily="34" charset="-122"/>
                <a:ea typeface="微软雅黑" panose="020B0503020204020204" pitchFamily="34" charset="-122"/>
              </a:rPr>
              <a:t>工资计算方法改变</a:t>
            </a:r>
            <a:endParaRPr lang="zh-CN" altLang="zh-CN" sz="2000" dirty="0">
              <a:solidFill>
                <a:srgbClr val="FDE9D9"/>
              </a:solidFill>
              <a:latin typeface="微软雅黑" panose="020B0503020204020204" pitchFamily="34" charset="-122"/>
              <a:ea typeface="微软雅黑" panose="020B0503020204020204" pitchFamily="34" charset="-122"/>
            </a:endParaRPr>
          </a:p>
        </p:txBody>
      </p:sp>
      <p:sp>
        <p:nvSpPr>
          <p:cNvPr id="39" name="文本框 40"/>
          <p:cNvSpPr>
            <a:spLocks noChangeArrowheads="1"/>
          </p:cNvSpPr>
          <p:nvPr/>
        </p:nvSpPr>
        <p:spPr bwMode="auto">
          <a:xfrm>
            <a:off x="5983288" y="1833563"/>
            <a:ext cx="3275012" cy="400110"/>
          </a:xfrm>
          <a:prstGeom prst="rect">
            <a:avLst/>
          </a:prstGeom>
          <a:noFill/>
          <a:ln w="9525">
            <a:noFill/>
            <a:miter lim="800000"/>
          </a:ln>
        </p:spPr>
        <p:txBody>
          <a:bodyPr>
            <a:spAutoFit/>
          </a:bodyPr>
          <a:lstStyle/>
          <a:p>
            <a:pPr algn="ctr" defTabSz="914400" eaLnBrk="0" hangingPunct="0"/>
            <a:r>
              <a:rPr lang="zh-CN" altLang="en-US" sz="2000" dirty="0" smtClean="0">
                <a:solidFill>
                  <a:srgbClr val="FDE9D9"/>
                </a:solidFill>
                <a:latin typeface="微软雅黑" panose="020B0503020204020204" pitchFamily="34" charset="-122"/>
                <a:ea typeface="微软雅黑" panose="020B0503020204020204" pitchFamily="34" charset="-122"/>
              </a:rPr>
              <a:t>结节性或紧急性生产等</a:t>
            </a:r>
            <a:endParaRPr lang="en-US" altLang="zh-CN" sz="2000" dirty="0">
              <a:solidFill>
                <a:srgbClr val="FDE9D9"/>
              </a:solidFill>
              <a:latin typeface="微软雅黑" panose="020B0503020204020204" pitchFamily="34" charset="-122"/>
              <a:ea typeface="微软雅黑" panose="020B0503020204020204" pitchFamily="34" charset="-122"/>
            </a:endParaRPr>
          </a:p>
        </p:txBody>
      </p:sp>
      <p:sp>
        <p:nvSpPr>
          <p:cNvPr id="40" name="文本框 40"/>
          <p:cNvSpPr>
            <a:spLocks noChangeArrowheads="1"/>
          </p:cNvSpPr>
          <p:nvPr/>
        </p:nvSpPr>
        <p:spPr bwMode="auto">
          <a:xfrm>
            <a:off x="5868988" y="3602038"/>
            <a:ext cx="3275012" cy="396875"/>
          </a:xfrm>
          <a:prstGeom prst="rect">
            <a:avLst/>
          </a:prstGeom>
          <a:noFill/>
          <a:ln w="9525">
            <a:noFill/>
            <a:miter lim="800000"/>
          </a:ln>
        </p:spPr>
        <p:txBody>
          <a:bodyPr>
            <a:spAutoFit/>
          </a:bodyPr>
          <a:lstStyle/>
          <a:p>
            <a:pPr algn="ctr" defTabSz="914400" eaLnBrk="0" hangingPunct="0"/>
            <a:r>
              <a:rPr lang="zh-CN" altLang="en-US" sz="2000" dirty="0" smtClean="0">
                <a:solidFill>
                  <a:srgbClr val="FDE9D9"/>
                </a:solidFill>
                <a:latin typeface="微软雅黑" panose="020B0503020204020204" pitchFamily="34" charset="-122"/>
                <a:ea typeface="微软雅黑" panose="020B0503020204020204" pitchFamily="34" charset="-122"/>
              </a:rPr>
              <a:t>由劳动人事部门管理</a:t>
            </a:r>
            <a:endParaRPr lang="en-US" altLang="zh-CN" sz="2000" dirty="0">
              <a:solidFill>
                <a:srgbClr val="FDE9D9"/>
              </a:solidFill>
              <a:latin typeface="微软雅黑" panose="020B0503020204020204" pitchFamily="34" charset="-122"/>
              <a:ea typeface="微软雅黑" panose="020B0503020204020204" pitchFamily="34" charset="-122"/>
            </a:endParaRPr>
          </a:p>
        </p:txBody>
      </p:sp>
      <p:sp>
        <p:nvSpPr>
          <p:cNvPr id="2" name="Text Box 49"/>
          <p:cNvSpPr txBox="1">
            <a:spLocks noChangeArrowheads="1"/>
          </p:cNvSpPr>
          <p:nvPr/>
        </p:nvSpPr>
        <p:spPr bwMode="gray">
          <a:xfrm>
            <a:off x="126354" y="263946"/>
            <a:ext cx="3919664" cy="753110"/>
          </a:xfrm>
          <a:prstGeom prst="rect">
            <a:avLst/>
          </a:prstGeom>
          <a:noFill/>
          <a:ln>
            <a:noFill/>
          </a:ln>
        </p:spPr>
        <p:txBody>
          <a:bodyPr wrap="square">
            <a:spAutoFit/>
          </a:bodyPr>
          <a:lstStyle/>
          <a:p>
            <a:r>
              <a:rPr lang="en-US" altLang="zh-CN" sz="2400" b="1" dirty="0" smtClean="0">
                <a:solidFill>
                  <a:srgbClr val="FFFF00"/>
                </a:solidFill>
                <a:latin typeface="微软雅黑" panose="020B0503020204020204" pitchFamily="34" charset="-122"/>
                <a:ea typeface="微软雅黑" panose="020B0503020204020204" pitchFamily="34" charset="-122"/>
              </a:rPr>
              <a:t>【</a:t>
            </a:r>
            <a:r>
              <a:rPr lang="zh-CN" altLang="en-US" sz="2400" b="1" dirty="0" smtClean="0">
                <a:solidFill>
                  <a:srgbClr val="FFFF00"/>
                </a:solidFill>
                <a:latin typeface="微软雅黑" panose="020B0503020204020204" pitchFamily="34" charset="-122"/>
                <a:ea typeface="微软雅黑" panose="020B0503020204020204" pitchFamily="34" charset="-122"/>
              </a:rPr>
              <a:t>直接人工成本差异的分析</a:t>
            </a:r>
            <a:r>
              <a:rPr lang="en-US" altLang="zh-CN" sz="2400" b="1" dirty="0" smtClean="0">
                <a:solidFill>
                  <a:srgbClr val="FFFF00"/>
                </a:solidFill>
                <a:latin typeface="微软雅黑" panose="020B0503020204020204" pitchFamily="34" charset="-122"/>
                <a:ea typeface="微软雅黑" panose="020B0503020204020204" pitchFamily="34" charset="-122"/>
              </a:rPr>
              <a:t>】</a:t>
            </a:r>
            <a:endParaRPr lang="zh-CN" altLang="zh-CN" sz="2400" b="1" dirty="0">
              <a:solidFill>
                <a:srgbClr val="FFFF00"/>
              </a:solidFill>
              <a:latin typeface="微软雅黑" panose="020B0503020204020204" pitchFamily="34" charset="-122"/>
              <a:ea typeface="微软雅黑" panose="020B0503020204020204" pitchFamily="34" charset="-122"/>
            </a:endParaRPr>
          </a:p>
          <a:p>
            <a:endParaRPr lang="en-US" altLang="zh-CN" sz="19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21" grpId="0" animBg="1"/>
      <p:bldP spid="22" grpId="0" animBg="1"/>
      <p:bldP spid="25" grpId="0" animBg="1"/>
      <p:bldP spid="27" grpId="0" animBg="1"/>
      <p:bldP spid="28" grpId="0" animBg="1"/>
      <p:bldP spid="31" grpId="0" animBg="1"/>
      <p:bldP spid="33" grpId="0"/>
      <p:bldP spid="34" grpId="0"/>
      <p:bldP spid="37" grpId="0"/>
      <p:bldP spid="38" grpId="0"/>
      <p:bldP spid="39"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61"/>
          <p:cNvSpPr>
            <a:spLocks noChangeArrowheads="1"/>
          </p:cNvSpPr>
          <p:nvPr/>
        </p:nvSpPr>
        <p:spPr bwMode="auto">
          <a:xfrm>
            <a:off x="250825" y="3608388"/>
            <a:ext cx="3071813" cy="692150"/>
          </a:xfrm>
          <a:prstGeom prst="rect">
            <a:avLst/>
          </a:prstGeom>
          <a:solidFill>
            <a:srgbClr val="3C8C93">
              <a:alpha val="43137"/>
            </a:srgbClr>
          </a:solidFill>
          <a:ln w="9525">
            <a:noFill/>
            <a:miter lim="800000"/>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6" name="直接连接符 48"/>
          <p:cNvSpPr>
            <a:spLocks noChangeShapeType="1"/>
          </p:cNvSpPr>
          <p:nvPr/>
        </p:nvSpPr>
        <p:spPr bwMode="auto">
          <a:xfrm>
            <a:off x="5956300" y="1595438"/>
            <a:ext cx="3071813" cy="0"/>
          </a:xfrm>
          <a:prstGeom prst="line">
            <a:avLst/>
          </a:prstGeom>
          <a:noFill/>
          <a:ln w="6350">
            <a:solidFill>
              <a:schemeClr val="accent1"/>
            </a:solidFill>
            <a:bevel/>
          </a:ln>
        </p:spPr>
        <p:txBody>
          <a:bodyPr lIns="91436" tIns="45718" rIns="91436" bIns="45718"/>
          <a:lstStyle/>
          <a:p>
            <a:endParaRPr lang="zh-CN" altLang="en-US"/>
          </a:p>
        </p:txBody>
      </p:sp>
      <p:sp>
        <p:nvSpPr>
          <p:cNvPr id="7" name="矩形 49"/>
          <p:cNvSpPr>
            <a:spLocks noChangeArrowheads="1"/>
          </p:cNvSpPr>
          <p:nvPr/>
        </p:nvSpPr>
        <p:spPr bwMode="auto">
          <a:xfrm flipH="1">
            <a:off x="5940425" y="1603375"/>
            <a:ext cx="3071813" cy="896938"/>
          </a:xfrm>
          <a:prstGeom prst="rect">
            <a:avLst/>
          </a:prstGeom>
          <a:solidFill>
            <a:srgbClr val="3C8C93">
              <a:alpha val="43137"/>
            </a:srgbClr>
          </a:solidFill>
          <a:ln w="9525">
            <a:noFill/>
            <a:miter lim="800000"/>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8" name="矩形 43"/>
          <p:cNvSpPr>
            <a:spLocks noChangeArrowheads="1"/>
          </p:cNvSpPr>
          <p:nvPr/>
        </p:nvSpPr>
        <p:spPr bwMode="auto">
          <a:xfrm>
            <a:off x="182563" y="2332038"/>
            <a:ext cx="3071812" cy="889000"/>
          </a:xfrm>
          <a:prstGeom prst="rect">
            <a:avLst/>
          </a:prstGeom>
          <a:solidFill>
            <a:srgbClr val="3C8C93">
              <a:alpha val="43137"/>
            </a:srgbClr>
          </a:solidFill>
          <a:ln w="9525">
            <a:noFill/>
            <a:miter lim="800000"/>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9" name="椭圆 19"/>
          <p:cNvSpPr>
            <a:spLocks noChangeArrowheads="1"/>
          </p:cNvSpPr>
          <p:nvPr/>
        </p:nvSpPr>
        <p:spPr bwMode="auto">
          <a:xfrm>
            <a:off x="3989388" y="2085975"/>
            <a:ext cx="1277937" cy="1277938"/>
          </a:xfrm>
          <a:prstGeom prst="ellipse">
            <a:avLst/>
          </a:prstGeom>
          <a:solidFill>
            <a:srgbClr val="3C8C93"/>
          </a:solidFill>
          <a:ln w="9525">
            <a:noFill/>
            <a:round/>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1" name="直接连接符 32"/>
          <p:cNvSpPr>
            <a:spLocks noChangeShapeType="1"/>
          </p:cNvSpPr>
          <p:nvPr/>
        </p:nvSpPr>
        <p:spPr bwMode="auto">
          <a:xfrm flipH="1">
            <a:off x="414338" y="925513"/>
            <a:ext cx="3071812" cy="0"/>
          </a:xfrm>
          <a:prstGeom prst="line">
            <a:avLst/>
          </a:prstGeom>
          <a:noFill/>
          <a:ln w="6350">
            <a:solidFill>
              <a:schemeClr val="accent1"/>
            </a:solidFill>
            <a:bevel/>
          </a:ln>
        </p:spPr>
        <p:txBody>
          <a:bodyPr lIns="91436" tIns="45718" rIns="91436" bIns="45718"/>
          <a:lstStyle/>
          <a:p>
            <a:endParaRPr lang="zh-CN" altLang="en-US"/>
          </a:p>
        </p:txBody>
      </p:sp>
      <p:sp>
        <p:nvSpPr>
          <p:cNvPr id="22" name="矩形 40"/>
          <p:cNvSpPr>
            <a:spLocks noChangeArrowheads="1"/>
          </p:cNvSpPr>
          <p:nvPr/>
        </p:nvSpPr>
        <p:spPr bwMode="auto">
          <a:xfrm>
            <a:off x="412694" y="933450"/>
            <a:ext cx="3073455" cy="889000"/>
          </a:xfrm>
          <a:prstGeom prst="rect">
            <a:avLst/>
          </a:prstGeom>
          <a:solidFill>
            <a:srgbClr val="3C8C93">
              <a:alpha val="43137"/>
            </a:srgbClr>
          </a:solidFill>
          <a:ln w="9525">
            <a:noFill/>
            <a:miter lim="800000"/>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5" name="直接连接符 42"/>
          <p:cNvSpPr>
            <a:spLocks noChangeShapeType="1"/>
          </p:cNvSpPr>
          <p:nvPr/>
        </p:nvSpPr>
        <p:spPr bwMode="auto">
          <a:xfrm flipH="1">
            <a:off x="179388" y="2324100"/>
            <a:ext cx="3070225" cy="1588"/>
          </a:xfrm>
          <a:prstGeom prst="line">
            <a:avLst/>
          </a:prstGeom>
          <a:noFill/>
          <a:ln w="6350">
            <a:solidFill>
              <a:schemeClr val="accent1"/>
            </a:solidFill>
            <a:bevel/>
          </a:ln>
        </p:spPr>
        <p:txBody>
          <a:bodyPr lIns="91436" tIns="45718" rIns="91436" bIns="45718"/>
          <a:lstStyle/>
          <a:p>
            <a:endParaRPr lang="zh-CN" altLang="en-US"/>
          </a:p>
        </p:txBody>
      </p:sp>
      <p:sp>
        <p:nvSpPr>
          <p:cNvPr id="27" name="直接连接符 53"/>
          <p:cNvSpPr>
            <a:spLocks noChangeShapeType="1"/>
          </p:cNvSpPr>
          <p:nvPr/>
        </p:nvSpPr>
        <p:spPr bwMode="auto">
          <a:xfrm>
            <a:off x="5821363" y="3460750"/>
            <a:ext cx="3071812" cy="0"/>
          </a:xfrm>
          <a:prstGeom prst="line">
            <a:avLst/>
          </a:prstGeom>
          <a:noFill/>
          <a:ln w="6350">
            <a:solidFill>
              <a:schemeClr val="accent1"/>
            </a:solidFill>
            <a:bevel/>
          </a:ln>
        </p:spPr>
        <p:txBody>
          <a:bodyPr lIns="91436" tIns="45718" rIns="91436" bIns="45718"/>
          <a:lstStyle/>
          <a:p>
            <a:endParaRPr lang="zh-CN" altLang="en-US"/>
          </a:p>
        </p:txBody>
      </p:sp>
      <p:sp>
        <p:nvSpPr>
          <p:cNvPr id="28" name="矩形 54"/>
          <p:cNvSpPr>
            <a:spLocks noChangeArrowheads="1"/>
          </p:cNvSpPr>
          <p:nvPr/>
        </p:nvSpPr>
        <p:spPr bwMode="auto">
          <a:xfrm flipH="1">
            <a:off x="5795963" y="3468688"/>
            <a:ext cx="3071812" cy="687387"/>
          </a:xfrm>
          <a:prstGeom prst="rect">
            <a:avLst/>
          </a:prstGeom>
          <a:solidFill>
            <a:srgbClr val="3C8C93">
              <a:alpha val="43137"/>
            </a:srgbClr>
          </a:solidFill>
          <a:ln w="9525">
            <a:noFill/>
            <a:miter lim="800000"/>
          </a:ln>
        </p:spPr>
        <p:txBody>
          <a:bodyPr lIns="91436" tIns="45718" rIns="91436" bIns="45718"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nvGrpSpPr>
          <p:cNvPr id="3" name="组合 31"/>
          <p:cNvGrpSpPr/>
          <p:nvPr/>
        </p:nvGrpSpPr>
        <p:grpSpPr bwMode="auto">
          <a:xfrm>
            <a:off x="3248025" y="915988"/>
            <a:ext cx="2708275" cy="2970212"/>
            <a:chOff x="3247567" y="915566"/>
            <a:chExt cx="2708973" cy="2971152"/>
          </a:xfrm>
        </p:grpSpPr>
        <p:sp>
          <p:nvSpPr>
            <p:cNvPr id="63501" name="直接连接符 47"/>
            <p:cNvSpPr>
              <a:spLocks noChangeShapeType="1"/>
            </p:cNvSpPr>
            <p:nvPr/>
          </p:nvSpPr>
          <p:spPr bwMode="auto">
            <a:xfrm flipV="1">
              <a:off x="5508104" y="1625353"/>
              <a:ext cx="448436" cy="327748"/>
            </a:xfrm>
            <a:prstGeom prst="line">
              <a:avLst/>
            </a:prstGeom>
            <a:noFill/>
            <a:ln w="6350">
              <a:solidFill>
                <a:schemeClr val="accent1"/>
              </a:solidFill>
              <a:bevel/>
            </a:ln>
          </p:spPr>
          <p:txBody>
            <a:bodyPr lIns="91436" tIns="45718" rIns="91436" bIns="45718"/>
            <a:lstStyle/>
            <a:p>
              <a:endParaRPr lang="zh-CN" altLang="en-US"/>
            </a:p>
          </p:txBody>
        </p:sp>
        <p:grpSp>
          <p:nvGrpSpPr>
            <p:cNvPr id="5" name="组合 23"/>
            <p:cNvGrpSpPr/>
            <p:nvPr/>
          </p:nvGrpSpPr>
          <p:grpSpPr bwMode="auto">
            <a:xfrm rot="-8866130">
              <a:off x="3817010" y="1915308"/>
              <a:ext cx="1573153" cy="1573153"/>
              <a:chOff x="-163548" y="-166609"/>
              <a:chExt cx="2325456" cy="2325456"/>
            </a:xfrm>
          </p:grpSpPr>
          <p:sp>
            <p:nvSpPr>
              <p:cNvPr id="63503" name="同心圆 18"/>
              <p:cNvSpPr>
                <a:spLocks noChangeArrowheads="1"/>
              </p:cNvSpPr>
              <p:nvPr/>
            </p:nvSpPr>
            <p:spPr bwMode="auto">
              <a:xfrm>
                <a:off x="-163548" y="-166609"/>
                <a:ext cx="2325456" cy="2325456"/>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83" y="10800"/>
                    </a:moveTo>
                    <a:cubicBezTo>
                      <a:pt x="2383" y="15449"/>
                      <a:pt x="6151" y="19217"/>
                      <a:pt x="10800" y="19217"/>
                    </a:cubicBezTo>
                    <a:cubicBezTo>
                      <a:pt x="15449" y="19217"/>
                      <a:pt x="19217" y="15449"/>
                      <a:pt x="19217" y="10800"/>
                    </a:cubicBezTo>
                    <a:cubicBezTo>
                      <a:pt x="19217" y="6151"/>
                      <a:pt x="15449" y="2383"/>
                      <a:pt x="10800" y="2383"/>
                    </a:cubicBezTo>
                    <a:cubicBezTo>
                      <a:pt x="6151" y="2383"/>
                      <a:pt x="2383" y="6151"/>
                      <a:pt x="2383" y="10800"/>
                    </a:cubicBezTo>
                    <a:close/>
                  </a:path>
                </a:pathLst>
              </a:custGeom>
              <a:solidFill>
                <a:srgbClr val="FFFFFF"/>
              </a:solidFill>
              <a:ln w="9525">
                <a:noFill/>
                <a:round/>
              </a:ln>
            </p:spPr>
            <p:txBody>
              <a:bodyPr anchor="ctr"/>
              <a:lstStyle/>
              <a:p>
                <a:endParaRPr lang="zh-CN" altLang="en-US"/>
              </a:p>
            </p:txBody>
          </p:sp>
          <p:sp>
            <p:nvSpPr>
              <p:cNvPr id="63504" name="等腰三角形 21"/>
              <p:cNvSpPr>
                <a:spLocks noChangeArrowheads="1"/>
              </p:cNvSpPr>
              <p:nvPr/>
            </p:nvSpPr>
            <p:spPr bwMode="auto">
              <a:xfrm rot="-3192587">
                <a:off x="1429251" y="1301065"/>
                <a:ext cx="293400" cy="358929"/>
              </a:xfrm>
              <a:prstGeom prst="triangle">
                <a:avLst>
                  <a:gd name="adj" fmla="val 50000"/>
                </a:avLst>
              </a:prstGeom>
              <a:solidFill>
                <a:srgbClr val="FFFFFF"/>
              </a:solidFill>
              <a:ln w="9525">
                <a:noFill/>
                <a:miter lim="800000"/>
              </a:ln>
            </p:spPr>
            <p:txBody>
              <a:bodyPr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10" name="组合 22"/>
            <p:cNvGrpSpPr/>
            <p:nvPr/>
          </p:nvGrpSpPr>
          <p:grpSpPr bwMode="auto">
            <a:xfrm rot="-8866130">
              <a:off x="3439927" y="1517054"/>
              <a:ext cx="2369663" cy="2369664"/>
              <a:chOff x="-266875" y="-232923"/>
              <a:chExt cx="3501818" cy="3501818"/>
            </a:xfrm>
          </p:grpSpPr>
          <p:sp>
            <p:nvSpPr>
              <p:cNvPr id="63506" name="同心圆 17"/>
              <p:cNvSpPr>
                <a:spLocks noChangeArrowheads="1"/>
              </p:cNvSpPr>
              <p:nvPr/>
            </p:nvSpPr>
            <p:spPr bwMode="auto">
              <a:xfrm>
                <a:off x="-266875" y="-232923"/>
                <a:ext cx="3501818" cy="3501818"/>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50" y="10800"/>
                    </a:moveTo>
                    <a:cubicBezTo>
                      <a:pt x="2450" y="15412"/>
                      <a:pt x="6188" y="19150"/>
                      <a:pt x="10800" y="19150"/>
                    </a:cubicBezTo>
                    <a:cubicBezTo>
                      <a:pt x="15412" y="19150"/>
                      <a:pt x="19150" y="15412"/>
                      <a:pt x="19150" y="10800"/>
                    </a:cubicBezTo>
                    <a:cubicBezTo>
                      <a:pt x="19150" y="6188"/>
                      <a:pt x="15412" y="2450"/>
                      <a:pt x="10800" y="2450"/>
                    </a:cubicBezTo>
                    <a:cubicBezTo>
                      <a:pt x="6188" y="2450"/>
                      <a:pt x="2450" y="6188"/>
                      <a:pt x="2450" y="10800"/>
                    </a:cubicBezTo>
                    <a:close/>
                  </a:path>
                </a:pathLst>
              </a:custGeom>
              <a:solidFill>
                <a:srgbClr val="FFFFFF"/>
              </a:solidFill>
              <a:ln w="9525">
                <a:noFill/>
                <a:round/>
              </a:ln>
            </p:spPr>
            <p:txBody>
              <a:bodyPr anchor="ctr"/>
              <a:lstStyle/>
              <a:p>
                <a:endParaRPr lang="zh-CN" altLang="en-US"/>
              </a:p>
            </p:txBody>
          </p:sp>
          <p:sp>
            <p:nvSpPr>
              <p:cNvPr id="63507" name="等腰三角形 20"/>
              <p:cNvSpPr>
                <a:spLocks noChangeArrowheads="1"/>
              </p:cNvSpPr>
              <p:nvPr/>
            </p:nvSpPr>
            <p:spPr bwMode="auto">
              <a:xfrm rot="5400000">
                <a:off x="645430" y="1206335"/>
                <a:ext cx="437940" cy="535752"/>
              </a:xfrm>
              <a:prstGeom prst="triangle">
                <a:avLst>
                  <a:gd name="adj" fmla="val 50000"/>
                </a:avLst>
              </a:prstGeom>
              <a:solidFill>
                <a:srgbClr val="FFFFFF"/>
              </a:solidFill>
              <a:ln w="9525">
                <a:noFill/>
                <a:miter lim="800000"/>
              </a:ln>
            </p:spPr>
            <p:txBody>
              <a:bodyPr anchor="ctr"/>
              <a:lstStyle/>
              <a:p>
                <a:pPr algn="ctr" defTabSz="914400">
                  <a:buFont typeface="Arial" panose="020B0604020202020204" pitchFamily="34" charset="0"/>
                  <a:buNone/>
                </a:pPr>
                <a:endParaRPr lang="zh-CN" altLang="zh-CN">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63508" name="直接连接符 31"/>
            <p:cNvSpPr>
              <a:spLocks noChangeShapeType="1"/>
            </p:cNvSpPr>
            <p:nvPr/>
          </p:nvSpPr>
          <p:spPr bwMode="auto">
            <a:xfrm flipH="1" flipV="1">
              <a:off x="3478973" y="915566"/>
              <a:ext cx="438970" cy="837711"/>
            </a:xfrm>
            <a:prstGeom prst="line">
              <a:avLst/>
            </a:prstGeom>
            <a:noFill/>
            <a:ln w="6350">
              <a:solidFill>
                <a:schemeClr val="accent1"/>
              </a:solidFill>
              <a:bevel/>
            </a:ln>
          </p:spPr>
          <p:txBody>
            <a:bodyPr lIns="91436" tIns="45718" rIns="91436" bIns="45718"/>
            <a:lstStyle/>
            <a:p>
              <a:endParaRPr lang="zh-CN" altLang="en-US"/>
            </a:p>
          </p:txBody>
        </p:sp>
        <p:sp>
          <p:nvSpPr>
            <p:cNvPr id="63509" name="直接连接符 41"/>
            <p:cNvSpPr>
              <a:spLocks noChangeShapeType="1"/>
            </p:cNvSpPr>
            <p:nvPr/>
          </p:nvSpPr>
          <p:spPr bwMode="auto">
            <a:xfrm flipH="1" flipV="1">
              <a:off x="3247567" y="2331543"/>
              <a:ext cx="151450" cy="298168"/>
            </a:xfrm>
            <a:prstGeom prst="line">
              <a:avLst/>
            </a:prstGeom>
            <a:noFill/>
            <a:ln w="6350">
              <a:solidFill>
                <a:schemeClr val="accent1"/>
              </a:solidFill>
              <a:bevel/>
            </a:ln>
          </p:spPr>
          <p:txBody>
            <a:bodyPr lIns="91436" tIns="45718" rIns="91436" bIns="45718"/>
            <a:lstStyle/>
            <a:p>
              <a:endParaRPr lang="zh-CN" altLang="en-US"/>
            </a:p>
          </p:txBody>
        </p:sp>
        <p:sp>
          <p:nvSpPr>
            <p:cNvPr id="63510" name="直接连接符 52"/>
            <p:cNvSpPr>
              <a:spLocks noChangeShapeType="1"/>
            </p:cNvSpPr>
            <p:nvPr/>
          </p:nvSpPr>
          <p:spPr bwMode="auto">
            <a:xfrm>
              <a:off x="5665875" y="3248406"/>
              <a:ext cx="155000" cy="211794"/>
            </a:xfrm>
            <a:prstGeom prst="line">
              <a:avLst/>
            </a:prstGeom>
            <a:noFill/>
            <a:ln w="6350">
              <a:solidFill>
                <a:schemeClr val="accent1"/>
              </a:solidFill>
              <a:bevel/>
            </a:ln>
          </p:spPr>
          <p:txBody>
            <a:bodyPr lIns="91436" tIns="45718" rIns="91436" bIns="45718"/>
            <a:lstStyle/>
            <a:p>
              <a:endParaRPr lang="zh-CN" altLang="en-US"/>
            </a:p>
          </p:txBody>
        </p:sp>
        <p:sp>
          <p:nvSpPr>
            <p:cNvPr id="63511" name="直接连接符 59"/>
            <p:cNvSpPr>
              <a:spLocks noChangeShapeType="1"/>
            </p:cNvSpPr>
            <p:nvPr/>
          </p:nvSpPr>
          <p:spPr bwMode="auto">
            <a:xfrm flipH="1">
              <a:off x="3321941" y="3407803"/>
              <a:ext cx="341946" cy="194046"/>
            </a:xfrm>
            <a:prstGeom prst="line">
              <a:avLst/>
            </a:prstGeom>
            <a:noFill/>
            <a:ln w="6350">
              <a:solidFill>
                <a:schemeClr val="accent1"/>
              </a:solidFill>
              <a:bevel/>
            </a:ln>
          </p:spPr>
          <p:txBody>
            <a:bodyPr lIns="91436" tIns="45718" rIns="91436" bIns="45718"/>
            <a:lstStyle/>
            <a:p>
              <a:endParaRPr lang="zh-CN" altLang="en-US"/>
            </a:p>
          </p:txBody>
        </p:sp>
      </p:grpSp>
      <p:sp>
        <p:nvSpPr>
          <p:cNvPr id="31" name="直接连接符 60"/>
          <p:cNvSpPr>
            <a:spLocks noChangeShapeType="1"/>
          </p:cNvSpPr>
          <p:nvPr/>
        </p:nvSpPr>
        <p:spPr bwMode="auto">
          <a:xfrm flipH="1">
            <a:off x="250825" y="3602038"/>
            <a:ext cx="3071813" cy="0"/>
          </a:xfrm>
          <a:prstGeom prst="line">
            <a:avLst/>
          </a:prstGeom>
          <a:noFill/>
          <a:ln w="6350">
            <a:solidFill>
              <a:schemeClr val="accent1"/>
            </a:solidFill>
            <a:bevel/>
          </a:ln>
        </p:spPr>
        <p:txBody>
          <a:bodyPr lIns="91436" tIns="45718" rIns="91436" bIns="45718"/>
          <a:lstStyle/>
          <a:p>
            <a:endParaRPr lang="zh-CN" altLang="en-US"/>
          </a:p>
        </p:txBody>
      </p:sp>
      <p:sp>
        <p:nvSpPr>
          <p:cNvPr id="33" name="文本框 68"/>
          <p:cNvSpPr>
            <a:spLocks noChangeArrowheads="1"/>
          </p:cNvSpPr>
          <p:nvPr/>
        </p:nvSpPr>
        <p:spPr bwMode="auto">
          <a:xfrm>
            <a:off x="3990777" y="2209029"/>
            <a:ext cx="1212401" cy="1015661"/>
          </a:xfrm>
          <a:prstGeom prst="rect">
            <a:avLst/>
          </a:prstGeom>
          <a:noFill/>
          <a:ln w="9525">
            <a:noFill/>
            <a:miter lim="800000"/>
          </a:ln>
        </p:spPr>
        <p:txBody>
          <a:bodyPr wrap="square" lIns="91438" tIns="45719" rIns="91438" bIns="45719">
            <a:spAutoFit/>
          </a:bodyPr>
          <a:lstStyle/>
          <a:p>
            <a:pPr algn="ctr" defTabSz="914400" eaLnBrk="0" hangingPunct="0"/>
            <a:r>
              <a:rPr lang="zh-CN" altLang="en-US" sz="2000" b="1" dirty="0" smtClean="0">
                <a:solidFill>
                  <a:srgbClr val="FDE9D9"/>
                </a:solidFill>
                <a:latin typeface="微软雅黑" panose="020B0503020204020204" pitchFamily="34" charset="-122"/>
                <a:ea typeface="微软雅黑" panose="020B0503020204020204" pitchFamily="34" charset="-122"/>
              </a:rPr>
              <a:t>人工效率差异形成的原因</a:t>
            </a:r>
            <a:endParaRPr lang="zh-CN" altLang="en-US" sz="2000" b="1" dirty="0">
              <a:solidFill>
                <a:srgbClr val="FDE9D9"/>
              </a:solidFill>
              <a:latin typeface="微软雅黑" panose="020B0503020204020204" pitchFamily="34" charset="-122"/>
              <a:ea typeface="微软雅黑" panose="020B0503020204020204" pitchFamily="34" charset="-122"/>
            </a:endParaRPr>
          </a:p>
        </p:txBody>
      </p:sp>
      <p:sp>
        <p:nvSpPr>
          <p:cNvPr id="34" name="文本框 31"/>
          <p:cNvSpPr>
            <a:spLocks noChangeArrowheads="1"/>
          </p:cNvSpPr>
          <p:nvPr/>
        </p:nvSpPr>
        <p:spPr bwMode="auto">
          <a:xfrm>
            <a:off x="517889" y="1177926"/>
            <a:ext cx="2840305" cy="396875"/>
          </a:xfrm>
          <a:prstGeom prst="rect">
            <a:avLst/>
          </a:prstGeom>
          <a:noFill/>
          <a:ln w="9525">
            <a:noFill/>
            <a:miter lim="800000"/>
          </a:ln>
        </p:spPr>
        <p:txBody>
          <a:bodyPr wrap="square">
            <a:spAutoFit/>
          </a:bodyPr>
          <a:lstStyle/>
          <a:p>
            <a:pPr algn="ctr" defTabSz="914400">
              <a:buClr>
                <a:srgbClr val="0070C0"/>
              </a:buClr>
            </a:pPr>
            <a:r>
              <a:rPr lang="zh-CN" altLang="en-US" sz="2000" dirty="0" smtClean="0">
                <a:solidFill>
                  <a:srgbClr val="FDE9D9"/>
                </a:solidFill>
                <a:latin typeface="微软雅黑" panose="020B0503020204020204" pitchFamily="34" charset="-122"/>
                <a:ea typeface="微软雅黑" panose="020B0503020204020204" pitchFamily="34" charset="-122"/>
              </a:rPr>
              <a:t>技术不熟练</a:t>
            </a:r>
            <a:endParaRPr lang="zh-CN" altLang="en-US" sz="2000" dirty="0">
              <a:solidFill>
                <a:srgbClr val="FDE9D9"/>
              </a:solidFill>
              <a:latin typeface="微软雅黑" panose="020B0503020204020204" pitchFamily="34" charset="-122"/>
              <a:ea typeface="微软雅黑" panose="020B0503020204020204" pitchFamily="34" charset="-122"/>
            </a:endParaRPr>
          </a:p>
        </p:txBody>
      </p:sp>
      <p:sp>
        <p:nvSpPr>
          <p:cNvPr id="37" name="文本框 34"/>
          <p:cNvSpPr>
            <a:spLocks noChangeArrowheads="1"/>
          </p:cNvSpPr>
          <p:nvPr/>
        </p:nvSpPr>
        <p:spPr bwMode="auto">
          <a:xfrm>
            <a:off x="312738" y="2581275"/>
            <a:ext cx="2949575" cy="396875"/>
          </a:xfrm>
          <a:prstGeom prst="rect">
            <a:avLst/>
          </a:prstGeom>
          <a:noFill/>
          <a:ln w="9525">
            <a:noFill/>
            <a:miter lim="800000"/>
          </a:ln>
        </p:spPr>
        <p:txBody>
          <a:bodyPr>
            <a:spAutoFit/>
          </a:bodyPr>
          <a:lstStyle/>
          <a:p>
            <a:pPr algn="ctr" defTabSz="914400" eaLnBrk="0" hangingPunct="0"/>
            <a:r>
              <a:rPr lang="zh-CN" altLang="en-US" sz="2000" dirty="0" smtClean="0">
                <a:solidFill>
                  <a:srgbClr val="FDE9D9"/>
                </a:solidFill>
                <a:latin typeface="微软雅黑" panose="020B0503020204020204" pitchFamily="34" charset="-122"/>
                <a:ea typeface="微软雅黑" panose="020B0503020204020204" pitchFamily="34" charset="-122"/>
              </a:rPr>
              <a:t>材料不合用</a:t>
            </a:r>
            <a:endParaRPr lang="en-US" altLang="zh-CN" sz="2000" dirty="0">
              <a:solidFill>
                <a:srgbClr val="FDE9D9"/>
              </a:solidFill>
              <a:latin typeface="微软雅黑" panose="020B0503020204020204" pitchFamily="34" charset="-122"/>
              <a:ea typeface="微软雅黑" panose="020B0503020204020204" pitchFamily="34" charset="-122"/>
            </a:endParaRPr>
          </a:p>
        </p:txBody>
      </p:sp>
      <p:sp>
        <p:nvSpPr>
          <p:cNvPr id="38" name="文本框 37"/>
          <p:cNvSpPr>
            <a:spLocks noChangeArrowheads="1"/>
          </p:cNvSpPr>
          <p:nvPr/>
        </p:nvSpPr>
        <p:spPr bwMode="auto">
          <a:xfrm>
            <a:off x="428625" y="3756025"/>
            <a:ext cx="2878138" cy="396875"/>
          </a:xfrm>
          <a:prstGeom prst="rect">
            <a:avLst/>
          </a:prstGeom>
          <a:noFill/>
          <a:ln w="9525">
            <a:noFill/>
            <a:miter lim="800000"/>
          </a:ln>
        </p:spPr>
        <p:txBody>
          <a:bodyPr>
            <a:spAutoFit/>
          </a:bodyPr>
          <a:lstStyle/>
          <a:p>
            <a:pPr algn="ctr" defTabSz="914400" eaLnBrk="0" hangingPunct="0"/>
            <a:r>
              <a:rPr lang="zh-CN" altLang="en-US" sz="2000" dirty="0" smtClean="0">
                <a:solidFill>
                  <a:srgbClr val="FDE9D9"/>
                </a:solidFill>
                <a:latin typeface="微软雅黑" panose="020B0503020204020204" pitchFamily="34" charset="-122"/>
                <a:ea typeface="微软雅黑" panose="020B0503020204020204" pitchFamily="34" charset="-122"/>
              </a:rPr>
              <a:t>材料供应不及时</a:t>
            </a:r>
            <a:endParaRPr lang="zh-CN" altLang="zh-CN" sz="2000" dirty="0">
              <a:solidFill>
                <a:srgbClr val="FDE9D9"/>
              </a:solidFill>
              <a:latin typeface="微软雅黑" panose="020B0503020204020204" pitchFamily="34" charset="-122"/>
              <a:ea typeface="微软雅黑" panose="020B0503020204020204" pitchFamily="34" charset="-122"/>
            </a:endParaRPr>
          </a:p>
        </p:txBody>
      </p:sp>
      <p:sp>
        <p:nvSpPr>
          <p:cNvPr id="39" name="文本框 40"/>
          <p:cNvSpPr>
            <a:spLocks noChangeArrowheads="1"/>
          </p:cNvSpPr>
          <p:nvPr/>
        </p:nvSpPr>
        <p:spPr bwMode="auto">
          <a:xfrm>
            <a:off x="5983288" y="1833563"/>
            <a:ext cx="3275012" cy="400110"/>
          </a:xfrm>
          <a:prstGeom prst="rect">
            <a:avLst/>
          </a:prstGeom>
          <a:noFill/>
          <a:ln w="9525">
            <a:noFill/>
            <a:miter lim="800000"/>
          </a:ln>
        </p:spPr>
        <p:txBody>
          <a:bodyPr>
            <a:spAutoFit/>
          </a:bodyPr>
          <a:lstStyle/>
          <a:p>
            <a:pPr algn="ctr" defTabSz="914400" eaLnBrk="0" hangingPunct="0"/>
            <a:r>
              <a:rPr lang="zh-CN" altLang="en-US" sz="2000" dirty="0" smtClean="0">
                <a:solidFill>
                  <a:srgbClr val="FDE9D9"/>
                </a:solidFill>
                <a:latin typeface="微软雅黑" panose="020B0503020204020204" pitchFamily="34" charset="-122"/>
                <a:ea typeface="微软雅黑" panose="020B0503020204020204" pitchFamily="34" charset="-122"/>
              </a:rPr>
              <a:t>生产计划安排不当</a:t>
            </a:r>
            <a:endParaRPr lang="en-US" altLang="zh-CN" sz="2000" dirty="0">
              <a:solidFill>
                <a:srgbClr val="FDE9D9"/>
              </a:solidFill>
              <a:latin typeface="微软雅黑" panose="020B0503020204020204" pitchFamily="34" charset="-122"/>
              <a:ea typeface="微软雅黑" panose="020B0503020204020204" pitchFamily="34" charset="-122"/>
            </a:endParaRPr>
          </a:p>
        </p:txBody>
      </p:sp>
      <p:sp>
        <p:nvSpPr>
          <p:cNvPr id="40" name="文本框 40"/>
          <p:cNvSpPr>
            <a:spLocks noChangeArrowheads="1"/>
          </p:cNvSpPr>
          <p:nvPr/>
        </p:nvSpPr>
        <p:spPr bwMode="auto">
          <a:xfrm>
            <a:off x="5868988" y="3602038"/>
            <a:ext cx="3275012" cy="396875"/>
          </a:xfrm>
          <a:prstGeom prst="rect">
            <a:avLst/>
          </a:prstGeom>
          <a:noFill/>
          <a:ln w="9525">
            <a:noFill/>
            <a:miter lim="800000"/>
          </a:ln>
        </p:spPr>
        <p:txBody>
          <a:bodyPr>
            <a:spAutoFit/>
          </a:bodyPr>
          <a:lstStyle/>
          <a:p>
            <a:pPr algn="ctr" defTabSz="914400" eaLnBrk="0" hangingPunct="0"/>
            <a:r>
              <a:rPr lang="zh-CN" altLang="en-US" sz="2000" dirty="0" smtClean="0">
                <a:solidFill>
                  <a:srgbClr val="FDE9D9"/>
                </a:solidFill>
                <a:latin typeface="微软雅黑" panose="020B0503020204020204" pitchFamily="34" charset="-122"/>
                <a:ea typeface="微软雅黑" panose="020B0503020204020204" pitchFamily="34" charset="-122"/>
              </a:rPr>
              <a:t>工作环境等</a:t>
            </a:r>
            <a:endParaRPr lang="en-US" altLang="zh-CN" sz="2000" dirty="0">
              <a:solidFill>
                <a:srgbClr val="FDE9D9"/>
              </a:solidFill>
              <a:latin typeface="微软雅黑" panose="020B0503020204020204" pitchFamily="34" charset="-122"/>
              <a:ea typeface="微软雅黑" panose="020B0503020204020204" pitchFamily="34" charset="-122"/>
            </a:endParaRPr>
          </a:p>
        </p:txBody>
      </p:sp>
      <p:sp>
        <p:nvSpPr>
          <p:cNvPr id="2" name="Text Box 49"/>
          <p:cNvSpPr txBox="1">
            <a:spLocks noChangeArrowheads="1"/>
          </p:cNvSpPr>
          <p:nvPr/>
        </p:nvSpPr>
        <p:spPr bwMode="gray">
          <a:xfrm>
            <a:off x="126354" y="263946"/>
            <a:ext cx="3919664" cy="753110"/>
          </a:xfrm>
          <a:prstGeom prst="rect">
            <a:avLst/>
          </a:prstGeom>
          <a:noFill/>
          <a:ln>
            <a:noFill/>
          </a:ln>
        </p:spPr>
        <p:txBody>
          <a:bodyPr wrap="square">
            <a:spAutoFit/>
          </a:bodyPr>
          <a:lstStyle/>
          <a:p>
            <a:r>
              <a:rPr lang="en-US" altLang="zh-CN" sz="2400" b="1" dirty="0" smtClean="0">
                <a:solidFill>
                  <a:srgbClr val="FFFF00"/>
                </a:solidFill>
                <a:latin typeface="微软雅黑" panose="020B0503020204020204" pitchFamily="34" charset="-122"/>
                <a:ea typeface="微软雅黑" panose="020B0503020204020204" pitchFamily="34" charset="-122"/>
              </a:rPr>
              <a:t>【</a:t>
            </a:r>
            <a:r>
              <a:rPr lang="zh-CN" altLang="en-US" sz="2400" b="1" dirty="0" smtClean="0">
                <a:solidFill>
                  <a:srgbClr val="FFFF00"/>
                </a:solidFill>
                <a:latin typeface="微软雅黑" panose="020B0503020204020204" pitchFamily="34" charset="-122"/>
                <a:ea typeface="微软雅黑" panose="020B0503020204020204" pitchFamily="34" charset="-122"/>
              </a:rPr>
              <a:t>直接人工成本差异的分析</a:t>
            </a:r>
            <a:r>
              <a:rPr lang="en-US" altLang="zh-CN" sz="2400" b="1" dirty="0" smtClean="0">
                <a:solidFill>
                  <a:srgbClr val="FFFF00"/>
                </a:solidFill>
                <a:latin typeface="微软雅黑" panose="020B0503020204020204" pitchFamily="34" charset="-122"/>
                <a:ea typeface="微软雅黑" panose="020B0503020204020204" pitchFamily="34" charset="-122"/>
              </a:rPr>
              <a:t>】</a:t>
            </a:r>
            <a:endParaRPr lang="zh-CN" altLang="zh-CN" sz="2400" b="1" dirty="0">
              <a:solidFill>
                <a:srgbClr val="FFFF00"/>
              </a:solidFill>
              <a:latin typeface="微软雅黑" panose="020B0503020204020204" pitchFamily="34" charset="-122"/>
              <a:ea typeface="微软雅黑" panose="020B0503020204020204" pitchFamily="34" charset="-122"/>
            </a:endParaRPr>
          </a:p>
          <a:p>
            <a:endParaRPr lang="en-US" altLang="zh-CN" sz="19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21" grpId="0" animBg="1"/>
      <p:bldP spid="22" grpId="0" animBg="1"/>
      <p:bldP spid="25" grpId="0" animBg="1"/>
      <p:bldP spid="27" grpId="0" animBg="1"/>
      <p:bldP spid="28" grpId="0" animBg="1"/>
      <p:bldP spid="31" grpId="0" animBg="1"/>
      <p:bldP spid="33" grpId="0"/>
      <p:bldP spid="34" grpId="0"/>
      <p:bldP spid="37" grpId="0"/>
      <p:bldP spid="38" grpId="0"/>
      <p:bldP spid="39" grpId="0"/>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16"/>
          <p:cNvSpPr>
            <a:spLocks noChangeArrowheads="1"/>
          </p:cNvSpPr>
          <p:nvPr/>
        </p:nvSpPr>
        <p:spPr bwMode="auto">
          <a:xfrm>
            <a:off x="565150" y="1657350"/>
            <a:ext cx="1433513" cy="1401763"/>
          </a:xfrm>
          <a:prstGeom prst="ellipse">
            <a:avLst/>
          </a:prstGeom>
          <a:solidFill>
            <a:srgbClr val="FFFFFF">
              <a:alpha val="39999"/>
            </a:srgbClr>
          </a:solidFill>
          <a:ln w="9525">
            <a:noFill/>
            <a:round/>
          </a:ln>
        </p:spPr>
        <p:txBody>
          <a:bodyPr anchor="ctr"/>
          <a:lstStyle/>
          <a:p>
            <a:pPr algn="ctr" defTabSz="914400" eaLnBrk="0" hangingPunct="0"/>
            <a:endParaRPr lang="zh-CN" altLang="zh-CN" sz="2200">
              <a:solidFill>
                <a:srgbClr val="3C8C93"/>
              </a:solidFill>
              <a:latin typeface="Arial" panose="020B0604020202020204" pitchFamily="34" charset="0"/>
              <a:ea typeface="宋体" panose="02010600030101010101" pitchFamily="2" charset="-122"/>
            </a:endParaRPr>
          </a:p>
        </p:txBody>
      </p:sp>
      <p:sp>
        <p:nvSpPr>
          <p:cNvPr id="4" name="文本框 12"/>
          <p:cNvSpPr>
            <a:spLocks noChangeArrowheads="1"/>
          </p:cNvSpPr>
          <p:nvPr/>
        </p:nvSpPr>
        <p:spPr bwMode="auto">
          <a:xfrm>
            <a:off x="715963" y="1890291"/>
            <a:ext cx="1063625" cy="1106805"/>
          </a:xfrm>
          <a:prstGeom prst="rect">
            <a:avLst/>
          </a:prstGeom>
          <a:noFill/>
          <a:ln w="9525">
            <a:noFill/>
            <a:miter lim="800000"/>
          </a:ln>
        </p:spPr>
        <p:txBody>
          <a:bodyPr>
            <a:spAutoFit/>
          </a:bodyPr>
          <a:lstStyle/>
          <a:p>
            <a:pPr algn="ctr" defTabSz="914400" eaLnBrk="0" hangingPunct="0"/>
            <a:r>
              <a:rPr lang="zh-CN" altLang="en-US" sz="2200" dirty="0" smtClean="0">
                <a:solidFill>
                  <a:srgbClr val="FDE9D9"/>
                </a:solidFill>
                <a:latin typeface="微软雅黑" panose="020B0503020204020204" pitchFamily="34" charset="-122"/>
                <a:ea typeface="微软雅黑" panose="020B0503020204020204" pitchFamily="34" charset="-122"/>
                <a:sym typeface="方正大黑简体"/>
              </a:rPr>
              <a:t>直接人工成本差异</a:t>
            </a:r>
            <a:endParaRPr lang="zh-CN" altLang="en-US" sz="2200" dirty="0">
              <a:solidFill>
                <a:srgbClr val="FDE9D9"/>
              </a:solidFill>
              <a:latin typeface="微软雅黑" panose="020B0503020204020204" pitchFamily="34" charset="-122"/>
              <a:ea typeface="微软雅黑" panose="020B0503020204020204" pitchFamily="34" charset="-122"/>
              <a:sym typeface="方正大黑简体"/>
            </a:endParaRPr>
          </a:p>
        </p:txBody>
      </p:sp>
      <p:sp>
        <p:nvSpPr>
          <p:cNvPr id="7" name="椭圆 25"/>
          <p:cNvSpPr>
            <a:spLocks noChangeArrowheads="1"/>
          </p:cNvSpPr>
          <p:nvPr/>
        </p:nvSpPr>
        <p:spPr bwMode="auto">
          <a:xfrm>
            <a:off x="468313" y="1560513"/>
            <a:ext cx="1628775" cy="1592262"/>
          </a:xfrm>
          <a:prstGeom prst="ellipse">
            <a:avLst/>
          </a:prstGeom>
          <a:noFill/>
          <a:ln w="38100">
            <a:solidFill>
              <a:srgbClr val="FFFFFF"/>
            </a:solidFill>
            <a:miter lim="800000"/>
          </a:ln>
        </p:spPr>
        <p:txBody>
          <a:bodyPr anchor="ctr"/>
          <a:lstStyle/>
          <a:p>
            <a:pPr algn="ctr" defTabSz="914400" eaLnBrk="0" hangingPunct="0"/>
            <a:endParaRPr lang="zh-CN" altLang="zh-CN">
              <a:solidFill>
                <a:srgbClr val="FFFFFF"/>
              </a:solidFill>
              <a:latin typeface="Arial" panose="020B0604020202020204" pitchFamily="34" charset="0"/>
              <a:ea typeface="宋体" panose="02010600030101010101" pitchFamily="2" charset="-122"/>
            </a:endParaRPr>
          </a:p>
        </p:txBody>
      </p:sp>
      <p:grpSp>
        <p:nvGrpSpPr>
          <p:cNvPr id="8" name="组合 30"/>
          <p:cNvGrpSpPr/>
          <p:nvPr/>
        </p:nvGrpSpPr>
        <p:grpSpPr bwMode="auto">
          <a:xfrm>
            <a:off x="1971675" y="3233738"/>
            <a:ext cx="1004888" cy="982662"/>
            <a:chOff x="0" y="0"/>
            <a:chExt cx="1576706" cy="1576706"/>
          </a:xfrm>
        </p:grpSpPr>
        <p:sp>
          <p:nvSpPr>
            <p:cNvPr id="65542" name="椭圆 18"/>
            <p:cNvSpPr>
              <a:spLocks noChangeArrowheads="1"/>
            </p:cNvSpPr>
            <p:nvPr/>
          </p:nvSpPr>
          <p:spPr bwMode="auto">
            <a:xfrm>
              <a:off x="117889" y="123564"/>
              <a:ext cx="1352626" cy="1353870"/>
            </a:xfrm>
            <a:prstGeom prst="ellipse">
              <a:avLst/>
            </a:prstGeom>
            <a:solidFill>
              <a:srgbClr val="FFFFFF">
                <a:alpha val="39999"/>
              </a:srgbClr>
            </a:solidFill>
            <a:ln w="9525">
              <a:noFill/>
              <a:round/>
            </a:ln>
          </p:spPr>
          <p:txBody>
            <a:bodyPr anchor="ctr"/>
            <a:lstStyle/>
            <a:p>
              <a:pPr algn="ctr" defTabSz="914400" eaLnBrk="0" hangingPunct="0"/>
              <a:endParaRPr lang="zh-CN" altLang="en-US" sz="2000">
                <a:solidFill>
                  <a:srgbClr val="FDE9D9"/>
                </a:solidFill>
                <a:latin typeface="微软雅黑" panose="020B0503020204020204" pitchFamily="34" charset="-122"/>
                <a:ea typeface="微软雅黑" panose="020B0503020204020204" pitchFamily="34" charset="-122"/>
              </a:endParaRPr>
            </a:p>
          </p:txBody>
        </p:sp>
        <p:sp>
          <p:nvSpPr>
            <p:cNvPr id="65543" name="椭圆 26"/>
            <p:cNvSpPr>
              <a:spLocks noChangeArrowheads="1"/>
            </p:cNvSpPr>
            <p:nvPr/>
          </p:nvSpPr>
          <p:spPr bwMode="auto">
            <a:xfrm>
              <a:off x="707" y="329"/>
              <a:ext cx="1575274" cy="1576377"/>
            </a:xfrm>
            <a:prstGeom prst="ellipse">
              <a:avLst/>
            </a:prstGeom>
            <a:noFill/>
            <a:ln w="38100">
              <a:solidFill>
                <a:srgbClr val="FFFFFF"/>
              </a:solidFill>
              <a:miter lim="800000"/>
            </a:ln>
          </p:spPr>
          <p:txBody>
            <a:bodyPr anchor="ctr"/>
            <a:lstStyle/>
            <a:p>
              <a:pPr algn="ctr" defTabSz="914400" eaLnBrk="0" hangingPunct="0"/>
              <a:endParaRPr lang="zh-CN" altLang="zh-CN">
                <a:solidFill>
                  <a:srgbClr val="FFFFFF"/>
                </a:solidFill>
                <a:latin typeface="Arial" panose="020B0604020202020204" pitchFamily="34" charset="0"/>
                <a:ea typeface="宋体" panose="02010600030101010101" pitchFamily="2" charset="-122"/>
              </a:endParaRPr>
            </a:p>
          </p:txBody>
        </p:sp>
      </p:grpSp>
      <p:grpSp>
        <p:nvGrpSpPr>
          <p:cNvPr id="9" name="组合 32"/>
          <p:cNvGrpSpPr/>
          <p:nvPr/>
        </p:nvGrpSpPr>
        <p:grpSpPr bwMode="auto">
          <a:xfrm>
            <a:off x="4397375" y="2844800"/>
            <a:ext cx="1004888" cy="982663"/>
            <a:chOff x="0" y="0"/>
            <a:chExt cx="1576706" cy="1576706"/>
          </a:xfrm>
        </p:grpSpPr>
        <p:sp>
          <p:nvSpPr>
            <p:cNvPr id="65545" name="椭圆 23"/>
            <p:cNvSpPr>
              <a:spLocks noChangeArrowheads="1"/>
            </p:cNvSpPr>
            <p:nvPr/>
          </p:nvSpPr>
          <p:spPr bwMode="auto">
            <a:xfrm>
              <a:off x="113602" y="122374"/>
              <a:ext cx="1354299" cy="1353871"/>
            </a:xfrm>
            <a:prstGeom prst="ellipse">
              <a:avLst/>
            </a:prstGeom>
            <a:solidFill>
              <a:srgbClr val="FFFFFF">
                <a:alpha val="39999"/>
              </a:srgbClr>
            </a:solidFill>
            <a:ln w="9525">
              <a:noFill/>
              <a:round/>
            </a:ln>
          </p:spPr>
          <p:txBody>
            <a:bodyPr anchor="ctr"/>
            <a:lstStyle/>
            <a:p>
              <a:pPr algn="ctr" defTabSz="914400" eaLnBrk="0" hangingPunct="0"/>
              <a:endParaRPr lang="zh-CN" altLang="en-US" sz="2000">
                <a:solidFill>
                  <a:srgbClr val="FDE9D9"/>
                </a:solidFill>
                <a:latin typeface="微软雅黑" panose="020B0503020204020204" pitchFamily="34" charset="-122"/>
                <a:ea typeface="微软雅黑" panose="020B0503020204020204" pitchFamily="34" charset="-122"/>
              </a:endParaRPr>
            </a:p>
          </p:txBody>
        </p:sp>
        <p:sp>
          <p:nvSpPr>
            <p:cNvPr id="65546" name="椭圆 27"/>
            <p:cNvSpPr>
              <a:spLocks noChangeArrowheads="1"/>
            </p:cNvSpPr>
            <p:nvPr/>
          </p:nvSpPr>
          <p:spPr bwMode="auto">
            <a:xfrm>
              <a:off x="-233" y="852"/>
              <a:ext cx="1576947" cy="1576377"/>
            </a:xfrm>
            <a:prstGeom prst="ellipse">
              <a:avLst/>
            </a:prstGeom>
            <a:noFill/>
            <a:ln w="38100">
              <a:solidFill>
                <a:srgbClr val="FFFFFF"/>
              </a:solidFill>
              <a:miter lim="800000"/>
            </a:ln>
          </p:spPr>
          <p:txBody>
            <a:bodyPr anchor="ctr"/>
            <a:lstStyle/>
            <a:p>
              <a:pPr algn="ctr" defTabSz="914400" eaLnBrk="0" hangingPunct="0"/>
              <a:endParaRPr lang="zh-CN" altLang="zh-CN">
                <a:solidFill>
                  <a:srgbClr val="FFFFFF"/>
                </a:solidFill>
                <a:latin typeface="Arial" panose="020B0604020202020204" pitchFamily="34" charset="0"/>
                <a:ea typeface="宋体" panose="02010600030101010101" pitchFamily="2" charset="-122"/>
              </a:endParaRPr>
            </a:p>
          </p:txBody>
        </p:sp>
      </p:grpSp>
      <p:grpSp>
        <p:nvGrpSpPr>
          <p:cNvPr id="10" name="组合 33"/>
          <p:cNvGrpSpPr/>
          <p:nvPr/>
        </p:nvGrpSpPr>
        <p:grpSpPr bwMode="auto">
          <a:xfrm>
            <a:off x="6015038" y="1939925"/>
            <a:ext cx="1004887" cy="982663"/>
            <a:chOff x="0" y="0"/>
            <a:chExt cx="1576706" cy="1576706"/>
          </a:xfrm>
        </p:grpSpPr>
        <p:sp>
          <p:nvSpPr>
            <p:cNvPr id="65548" name="椭圆 21"/>
            <p:cNvSpPr>
              <a:spLocks noChangeArrowheads="1"/>
            </p:cNvSpPr>
            <p:nvPr/>
          </p:nvSpPr>
          <p:spPr bwMode="auto">
            <a:xfrm>
              <a:off x="111920" y="110569"/>
              <a:ext cx="1352626" cy="1355582"/>
            </a:xfrm>
            <a:prstGeom prst="ellipse">
              <a:avLst/>
            </a:prstGeom>
            <a:solidFill>
              <a:srgbClr val="FFFFFF">
                <a:alpha val="39999"/>
              </a:srgbClr>
            </a:solidFill>
            <a:ln w="9525">
              <a:noFill/>
              <a:round/>
            </a:ln>
          </p:spPr>
          <p:txBody>
            <a:bodyPr anchor="ctr"/>
            <a:lstStyle/>
            <a:p>
              <a:pPr algn="ctr" defTabSz="914400" eaLnBrk="0" hangingPunct="0"/>
              <a:endParaRPr lang="zh-CN" altLang="en-US" sz="2000">
                <a:solidFill>
                  <a:srgbClr val="FDE9D9"/>
                </a:solidFill>
                <a:latin typeface="微软雅黑" panose="020B0503020204020204" pitchFamily="34" charset="-122"/>
                <a:ea typeface="微软雅黑" panose="020B0503020204020204" pitchFamily="34" charset="-122"/>
              </a:endParaRPr>
            </a:p>
          </p:txBody>
        </p:sp>
        <p:sp>
          <p:nvSpPr>
            <p:cNvPr id="65549" name="椭圆 28"/>
            <p:cNvSpPr>
              <a:spLocks noChangeArrowheads="1"/>
            </p:cNvSpPr>
            <p:nvPr/>
          </p:nvSpPr>
          <p:spPr bwMode="auto">
            <a:xfrm>
              <a:off x="-241" y="-685"/>
              <a:ext cx="1576947" cy="1578089"/>
            </a:xfrm>
            <a:prstGeom prst="ellipse">
              <a:avLst/>
            </a:prstGeom>
            <a:noFill/>
            <a:ln w="38100">
              <a:solidFill>
                <a:srgbClr val="FFFFFF"/>
              </a:solidFill>
              <a:miter lim="800000"/>
            </a:ln>
          </p:spPr>
          <p:txBody>
            <a:bodyPr anchor="ctr"/>
            <a:lstStyle/>
            <a:p>
              <a:pPr algn="ctr" defTabSz="914400" eaLnBrk="0" hangingPunct="0"/>
              <a:endParaRPr lang="zh-CN" altLang="zh-CN">
                <a:solidFill>
                  <a:srgbClr val="FFFFFF"/>
                </a:solidFill>
                <a:latin typeface="Arial" panose="020B0604020202020204" pitchFamily="34" charset="0"/>
                <a:ea typeface="宋体" panose="02010600030101010101" pitchFamily="2" charset="-122"/>
              </a:endParaRPr>
            </a:p>
          </p:txBody>
        </p:sp>
      </p:grpSp>
      <p:grpSp>
        <p:nvGrpSpPr>
          <p:cNvPr id="11" name="组合 31"/>
          <p:cNvGrpSpPr/>
          <p:nvPr/>
        </p:nvGrpSpPr>
        <p:grpSpPr bwMode="auto">
          <a:xfrm>
            <a:off x="3354388" y="1347788"/>
            <a:ext cx="1004887" cy="982662"/>
            <a:chOff x="488" y="0"/>
            <a:chExt cx="1576947" cy="1576378"/>
          </a:xfrm>
        </p:grpSpPr>
        <p:sp>
          <p:nvSpPr>
            <p:cNvPr id="65551" name="椭圆 19"/>
            <p:cNvSpPr>
              <a:spLocks noChangeArrowheads="1"/>
            </p:cNvSpPr>
            <p:nvPr/>
          </p:nvSpPr>
          <p:spPr bwMode="auto">
            <a:xfrm>
              <a:off x="122693" y="118100"/>
              <a:ext cx="1354300" cy="1353870"/>
            </a:xfrm>
            <a:prstGeom prst="ellipse">
              <a:avLst/>
            </a:prstGeom>
            <a:solidFill>
              <a:srgbClr val="FFFFFF">
                <a:alpha val="39999"/>
              </a:srgbClr>
            </a:solidFill>
            <a:ln w="9525">
              <a:noFill/>
              <a:round/>
            </a:ln>
          </p:spPr>
          <p:txBody>
            <a:bodyPr anchor="ctr"/>
            <a:lstStyle/>
            <a:p>
              <a:pPr algn="ctr" defTabSz="914400" eaLnBrk="0" hangingPunct="0"/>
              <a:endParaRPr lang="zh-CN" altLang="en-US" sz="2000">
                <a:solidFill>
                  <a:srgbClr val="FDE9D9"/>
                </a:solidFill>
                <a:latin typeface="微软雅黑" panose="020B0503020204020204" pitchFamily="34" charset="-122"/>
                <a:ea typeface="微软雅黑" panose="020B0503020204020204" pitchFamily="34" charset="-122"/>
              </a:endParaRPr>
            </a:p>
          </p:txBody>
        </p:sp>
        <p:sp>
          <p:nvSpPr>
            <p:cNvPr id="65552" name="椭圆 29"/>
            <p:cNvSpPr>
              <a:spLocks noChangeArrowheads="1"/>
            </p:cNvSpPr>
            <p:nvPr/>
          </p:nvSpPr>
          <p:spPr bwMode="auto">
            <a:xfrm>
              <a:off x="488" y="0"/>
              <a:ext cx="1576947" cy="1576378"/>
            </a:xfrm>
            <a:prstGeom prst="ellipse">
              <a:avLst/>
            </a:prstGeom>
            <a:noFill/>
            <a:ln w="38100">
              <a:solidFill>
                <a:srgbClr val="FFFFFF"/>
              </a:solidFill>
              <a:miter lim="800000"/>
            </a:ln>
          </p:spPr>
          <p:txBody>
            <a:bodyPr anchor="ctr"/>
            <a:lstStyle/>
            <a:p>
              <a:pPr algn="ctr" defTabSz="914400" eaLnBrk="0" hangingPunct="0"/>
              <a:endParaRPr lang="zh-CN" altLang="zh-CN">
                <a:solidFill>
                  <a:srgbClr val="FFFFFF"/>
                </a:solidFill>
                <a:latin typeface="Arial" panose="020B0604020202020204" pitchFamily="34" charset="0"/>
                <a:ea typeface="宋体" panose="02010600030101010101" pitchFamily="2" charset="-122"/>
              </a:endParaRPr>
            </a:p>
          </p:txBody>
        </p:sp>
      </p:grpSp>
      <p:sp>
        <p:nvSpPr>
          <p:cNvPr id="13" name="直接连接符 35"/>
          <p:cNvSpPr>
            <a:spLocks noChangeShapeType="1"/>
          </p:cNvSpPr>
          <p:nvPr/>
        </p:nvSpPr>
        <p:spPr bwMode="auto">
          <a:xfrm>
            <a:off x="1809750" y="2994025"/>
            <a:ext cx="307975" cy="381000"/>
          </a:xfrm>
          <a:prstGeom prst="line">
            <a:avLst/>
          </a:prstGeom>
          <a:noFill/>
          <a:ln w="12700">
            <a:solidFill>
              <a:srgbClr val="FFFFFF"/>
            </a:solidFill>
            <a:miter lim="800000"/>
          </a:ln>
        </p:spPr>
        <p:txBody>
          <a:bodyPr/>
          <a:lstStyle/>
          <a:p>
            <a:endParaRPr lang="zh-CN" altLang="en-US"/>
          </a:p>
        </p:txBody>
      </p:sp>
      <p:sp>
        <p:nvSpPr>
          <p:cNvPr id="14" name="直接连接符 37"/>
          <p:cNvSpPr>
            <a:spLocks noChangeShapeType="1"/>
          </p:cNvSpPr>
          <p:nvPr/>
        </p:nvSpPr>
        <p:spPr bwMode="auto">
          <a:xfrm flipV="1">
            <a:off x="2085975" y="1824038"/>
            <a:ext cx="1257300" cy="280987"/>
          </a:xfrm>
          <a:prstGeom prst="line">
            <a:avLst/>
          </a:prstGeom>
          <a:noFill/>
          <a:ln w="12700">
            <a:solidFill>
              <a:srgbClr val="FFFFFF"/>
            </a:solidFill>
            <a:miter lim="800000"/>
          </a:ln>
        </p:spPr>
        <p:txBody>
          <a:bodyPr/>
          <a:lstStyle/>
          <a:p>
            <a:endParaRPr lang="zh-CN" altLang="en-US"/>
          </a:p>
        </p:txBody>
      </p:sp>
      <p:sp>
        <p:nvSpPr>
          <p:cNvPr id="15" name="直接连接符 39"/>
          <p:cNvSpPr>
            <a:spLocks noChangeShapeType="1"/>
          </p:cNvSpPr>
          <p:nvPr/>
        </p:nvSpPr>
        <p:spPr bwMode="auto">
          <a:xfrm>
            <a:off x="2030413" y="2706688"/>
            <a:ext cx="2366962" cy="628650"/>
          </a:xfrm>
          <a:prstGeom prst="line">
            <a:avLst/>
          </a:prstGeom>
          <a:noFill/>
          <a:ln w="12700">
            <a:solidFill>
              <a:srgbClr val="FFFFFF"/>
            </a:solidFill>
            <a:miter lim="800000"/>
          </a:ln>
        </p:spPr>
        <p:txBody>
          <a:bodyPr/>
          <a:lstStyle/>
          <a:p>
            <a:endParaRPr lang="zh-CN" altLang="en-US"/>
          </a:p>
        </p:txBody>
      </p:sp>
      <p:sp>
        <p:nvSpPr>
          <p:cNvPr id="16" name="直接连接符 44"/>
          <p:cNvSpPr>
            <a:spLocks noChangeShapeType="1"/>
          </p:cNvSpPr>
          <p:nvPr/>
        </p:nvSpPr>
        <p:spPr bwMode="auto">
          <a:xfrm>
            <a:off x="2101850" y="2422525"/>
            <a:ext cx="3913188" cy="7938"/>
          </a:xfrm>
          <a:prstGeom prst="line">
            <a:avLst/>
          </a:prstGeom>
          <a:noFill/>
          <a:ln w="12700">
            <a:solidFill>
              <a:srgbClr val="FFFFFF"/>
            </a:solidFill>
            <a:miter lim="800000"/>
          </a:ln>
        </p:spPr>
        <p:txBody>
          <a:bodyPr/>
          <a:lstStyle/>
          <a:p>
            <a:endParaRPr lang="zh-CN" altLang="en-US"/>
          </a:p>
        </p:txBody>
      </p:sp>
      <p:sp>
        <p:nvSpPr>
          <p:cNvPr id="26" name="矩形 22"/>
          <p:cNvSpPr>
            <a:spLocks noChangeArrowheads="1"/>
          </p:cNvSpPr>
          <p:nvPr/>
        </p:nvSpPr>
        <p:spPr bwMode="auto">
          <a:xfrm>
            <a:off x="3444875" y="1617663"/>
            <a:ext cx="833438" cy="427037"/>
          </a:xfrm>
          <a:prstGeom prst="rect">
            <a:avLst/>
          </a:prstGeom>
          <a:noFill/>
          <a:ln w="9525">
            <a:noFill/>
            <a:miter lim="800000"/>
          </a:ln>
        </p:spPr>
        <p:txBody>
          <a:bodyPr>
            <a:spAutoFit/>
          </a:bodyPr>
          <a:lstStyle/>
          <a:p>
            <a:pPr algn="ctr" defTabSz="914400" hangingPunct="0">
              <a:buClr>
                <a:srgbClr val="FFCC99"/>
              </a:buClr>
            </a:pPr>
            <a:r>
              <a:rPr lang="zh-CN" altLang="en-US" sz="2200">
                <a:solidFill>
                  <a:srgbClr val="FFCC99"/>
                </a:solidFill>
                <a:latin typeface="微软雅黑" panose="020B0503020204020204" pitchFamily="34" charset="-122"/>
                <a:ea typeface="微软雅黑" panose="020B0503020204020204" pitchFamily="34" charset="-122"/>
              </a:rPr>
              <a:t>含义</a:t>
            </a:r>
            <a:endParaRPr lang="zh-CN" altLang="en-US" sz="2200">
              <a:solidFill>
                <a:srgbClr val="FFCC99"/>
              </a:solidFill>
              <a:latin typeface="微软雅黑" panose="020B0503020204020204" pitchFamily="34" charset="-122"/>
              <a:ea typeface="微软雅黑" panose="020B0503020204020204" pitchFamily="34" charset="-122"/>
            </a:endParaRPr>
          </a:p>
        </p:txBody>
      </p:sp>
      <p:sp>
        <p:nvSpPr>
          <p:cNvPr id="27" name="矩形 22"/>
          <p:cNvSpPr>
            <a:spLocks noChangeArrowheads="1"/>
          </p:cNvSpPr>
          <p:nvPr/>
        </p:nvSpPr>
        <p:spPr bwMode="auto">
          <a:xfrm>
            <a:off x="6143625" y="2157413"/>
            <a:ext cx="831850" cy="427037"/>
          </a:xfrm>
          <a:prstGeom prst="rect">
            <a:avLst/>
          </a:prstGeom>
          <a:noFill/>
          <a:ln w="9525">
            <a:noFill/>
            <a:miter lim="800000"/>
          </a:ln>
        </p:spPr>
        <p:txBody>
          <a:bodyPr>
            <a:spAutoFit/>
          </a:bodyPr>
          <a:lstStyle/>
          <a:p>
            <a:pPr algn="ctr" defTabSz="914400" hangingPunct="0">
              <a:buClr>
                <a:srgbClr val="FFCC99"/>
              </a:buClr>
            </a:pPr>
            <a:r>
              <a:rPr lang="zh-CN" altLang="en-US" sz="2200">
                <a:solidFill>
                  <a:srgbClr val="FFCC99"/>
                </a:solidFill>
                <a:latin typeface="微软雅黑" panose="020B0503020204020204" pitchFamily="34" charset="-122"/>
                <a:ea typeface="微软雅黑" panose="020B0503020204020204" pitchFamily="34" charset="-122"/>
              </a:rPr>
              <a:t>分类</a:t>
            </a:r>
            <a:endParaRPr lang="zh-CN" altLang="en-US" sz="2200">
              <a:solidFill>
                <a:srgbClr val="FFCC99"/>
              </a:solidFill>
              <a:latin typeface="微软雅黑" panose="020B0503020204020204" pitchFamily="34" charset="-122"/>
              <a:ea typeface="微软雅黑" panose="020B0503020204020204" pitchFamily="34" charset="-122"/>
            </a:endParaRPr>
          </a:p>
        </p:txBody>
      </p:sp>
      <p:sp>
        <p:nvSpPr>
          <p:cNvPr id="28" name="矩形 22"/>
          <p:cNvSpPr>
            <a:spLocks noChangeArrowheads="1"/>
          </p:cNvSpPr>
          <p:nvPr/>
        </p:nvSpPr>
        <p:spPr bwMode="auto">
          <a:xfrm>
            <a:off x="4510088" y="3106738"/>
            <a:ext cx="833437" cy="430887"/>
          </a:xfrm>
          <a:prstGeom prst="rect">
            <a:avLst/>
          </a:prstGeom>
          <a:noFill/>
          <a:ln w="9525">
            <a:noFill/>
            <a:miter lim="800000"/>
          </a:ln>
        </p:spPr>
        <p:txBody>
          <a:bodyPr>
            <a:spAutoFit/>
          </a:bodyPr>
          <a:lstStyle/>
          <a:p>
            <a:pPr algn="ctr" defTabSz="914400" hangingPunct="0">
              <a:buClr>
                <a:srgbClr val="FFCC99"/>
              </a:buClr>
            </a:pPr>
            <a:r>
              <a:rPr lang="zh-CN" altLang="en-US" sz="2200" dirty="0" smtClean="0">
                <a:solidFill>
                  <a:srgbClr val="FFCC99"/>
                </a:solidFill>
                <a:latin typeface="微软雅黑" panose="020B0503020204020204" pitchFamily="34" charset="-122"/>
                <a:ea typeface="微软雅黑" panose="020B0503020204020204" pitchFamily="34" charset="-122"/>
              </a:rPr>
              <a:t>计算</a:t>
            </a:r>
            <a:endParaRPr lang="zh-CN" altLang="en-US" sz="2200" dirty="0">
              <a:solidFill>
                <a:srgbClr val="FFCC99"/>
              </a:solidFill>
              <a:latin typeface="微软雅黑" panose="020B0503020204020204" pitchFamily="34" charset="-122"/>
              <a:ea typeface="微软雅黑" panose="020B0503020204020204" pitchFamily="34" charset="-122"/>
            </a:endParaRPr>
          </a:p>
        </p:txBody>
      </p:sp>
      <p:sp>
        <p:nvSpPr>
          <p:cNvPr id="29" name="矩形 22"/>
          <p:cNvSpPr>
            <a:spLocks noChangeArrowheads="1"/>
          </p:cNvSpPr>
          <p:nvPr/>
        </p:nvSpPr>
        <p:spPr bwMode="auto">
          <a:xfrm>
            <a:off x="2055813" y="3462338"/>
            <a:ext cx="831850" cy="427037"/>
          </a:xfrm>
          <a:prstGeom prst="rect">
            <a:avLst/>
          </a:prstGeom>
          <a:noFill/>
          <a:ln w="9525">
            <a:noFill/>
            <a:miter lim="800000"/>
          </a:ln>
        </p:spPr>
        <p:txBody>
          <a:bodyPr>
            <a:spAutoFit/>
          </a:bodyPr>
          <a:lstStyle/>
          <a:p>
            <a:pPr algn="ctr" defTabSz="914400" hangingPunct="0">
              <a:buClr>
                <a:srgbClr val="FFCC99"/>
              </a:buClr>
            </a:pPr>
            <a:r>
              <a:rPr lang="zh-CN" altLang="en-US" sz="2200" dirty="0" smtClean="0">
                <a:solidFill>
                  <a:srgbClr val="FFCC99"/>
                </a:solidFill>
                <a:latin typeface="微软雅黑" panose="020B0503020204020204" pitchFamily="34" charset="-122"/>
                <a:ea typeface="微软雅黑" panose="020B0503020204020204" pitchFamily="34" charset="-122"/>
              </a:rPr>
              <a:t>分析</a:t>
            </a:r>
            <a:endParaRPr lang="zh-CN" altLang="en-US" sz="2200" dirty="0">
              <a:solidFill>
                <a:srgbClr val="FFCC99"/>
              </a:solidFill>
              <a:latin typeface="微软雅黑" panose="020B0503020204020204" pitchFamily="34" charset="-122"/>
              <a:ea typeface="微软雅黑" panose="020B0503020204020204" pitchFamily="34" charset="-122"/>
            </a:endParaRPr>
          </a:p>
        </p:txBody>
      </p:sp>
      <p:sp>
        <p:nvSpPr>
          <p:cNvPr id="2" name="Text Box 49"/>
          <p:cNvSpPr txBox="1">
            <a:spLocks noChangeArrowheads="1"/>
          </p:cNvSpPr>
          <p:nvPr/>
        </p:nvSpPr>
        <p:spPr bwMode="gray">
          <a:xfrm>
            <a:off x="400050" y="377825"/>
            <a:ext cx="2932113" cy="762000"/>
          </a:xfrm>
          <a:prstGeom prst="rect">
            <a:avLst/>
          </a:prstGeom>
          <a:noFill/>
          <a:ln>
            <a:noFill/>
          </a:ln>
        </p:spPr>
        <p:txBody>
          <a:bodyPr>
            <a:spAutoFit/>
          </a:bodyPr>
          <a:lstStyle>
            <a:lvl1pPr>
              <a:defRPr>
                <a:solidFill>
                  <a:srgbClr val="FFCC99"/>
                </a:solidFill>
                <a:latin typeface="华文中宋" panose="02010600040101010101" pitchFamily="2" charset="-122"/>
                <a:ea typeface="华文中宋" panose="02010600040101010101" pitchFamily="2" charset="-122"/>
              </a:defRPr>
            </a:lvl1pPr>
            <a:lvl2pPr marL="742950" indent="-285750">
              <a:defRPr>
                <a:solidFill>
                  <a:srgbClr val="FFCC99"/>
                </a:solidFill>
                <a:latin typeface="华文中宋" panose="02010600040101010101" pitchFamily="2" charset="-122"/>
                <a:ea typeface="华文中宋" panose="02010600040101010101" pitchFamily="2" charset="-122"/>
              </a:defRPr>
            </a:lvl2pPr>
            <a:lvl3pPr marL="1143000" indent="-228600">
              <a:defRPr>
                <a:solidFill>
                  <a:srgbClr val="FFCC99"/>
                </a:solidFill>
                <a:latin typeface="华文中宋" panose="02010600040101010101" pitchFamily="2" charset="-122"/>
                <a:ea typeface="华文中宋" panose="02010600040101010101" pitchFamily="2" charset="-122"/>
              </a:defRPr>
            </a:lvl3pPr>
            <a:lvl4pPr marL="1600200" indent="-228600">
              <a:defRPr>
                <a:solidFill>
                  <a:srgbClr val="FFCC99"/>
                </a:solidFill>
                <a:latin typeface="华文中宋" panose="02010600040101010101" pitchFamily="2" charset="-122"/>
                <a:ea typeface="华文中宋" panose="02010600040101010101" pitchFamily="2" charset="-122"/>
              </a:defRPr>
            </a:lvl4pPr>
            <a:lvl5pPr marL="2057400" indent="-228600">
              <a:defRPr>
                <a:solidFill>
                  <a:srgbClr val="FFCC99"/>
                </a:solidFill>
                <a:latin typeface="华文中宋" panose="02010600040101010101" pitchFamily="2" charset="-122"/>
                <a:ea typeface="华文中宋" panose="02010600040101010101" pitchFamily="2" charset="-122"/>
              </a:defRPr>
            </a:lvl5pPr>
            <a:lvl6pPr marL="25146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6pPr>
            <a:lvl7pPr marL="29718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7pPr>
            <a:lvl8pPr marL="34290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8pPr>
            <a:lvl9pPr marL="3886200" indent="-228600" eaLnBrk="0" fontAlgn="base" hangingPunct="0">
              <a:spcBef>
                <a:spcPct val="0"/>
              </a:spcBef>
              <a:spcAft>
                <a:spcPct val="0"/>
              </a:spcAft>
              <a:defRPr>
                <a:solidFill>
                  <a:srgbClr val="FFCC99"/>
                </a:solidFill>
                <a:latin typeface="华文中宋" panose="02010600040101010101" pitchFamily="2" charset="-122"/>
                <a:ea typeface="华文中宋" panose="02010600040101010101" pitchFamily="2" charset="-122"/>
              </a:defRPr>
            </a:lvl9pPr>
          </a:lstStyle>
          <a:p>
            <a:pPr>
              <a:defRPr/>
            </a:pPr>
            <a:r>
              <a:rPr lang="en-US" altLang="zh-CN" sz="2400" b="1" dirty="0" smtClean="0">
                <a:solidFill>
                  <a:srgbClr val="FFFF00"/>
                </a:solidFill>
                <a:latin typeface="微软雅黑" panose="020B0503020204020204" pitchFamily="34" charset="-122"/>
                <a:ea typeface="微软雅黑" panose="020B0503020204020204" pitchFamily="34" charset="-122"/>
              </a:rPr>
              <a:t>【</a:t>
            </a:r>
            <a:r>
              <a:rPr lang="zh-CN" altLang="en-US" sz="2400" b="1" dirty="0" smtClean="0">
                <a:solidFill>
                  <a:srgbClr val="FFFF00"/>
                </a:solidFill>
                <a:latin typeface="微软雅黑" panose="020B0503020204020204" pitchFamily="34" charset="-122"/>
                <a:ea typeface="微软雅黑" panose="020B0503020204020204" pitchFamily="34" charset="-122"/>
              </a:rPr>
              <a:t>小结</a:t>
            </a:r>
            <a:r>
              <a:rPr lang="en-US" altLang="zh-CN" sz="2400" b="1" dirty="0" smtClean="0">
                <a:solidFill>
                  <a:srgbClr val="FFFF00"/>
                </a:solidFill>
                <a:latin typeface="微软雅黑" panose="020B0503020204020204" pitchFamily="34" charset="-122"/>
                <a:ea typeface="微软雅黑" panose="020B0503020204020204" pitchFamily="34" charset="-122"/>
              </a:rPr>
              <a:t>】</a:t>
            </a:r>
            <a:endParaRPr lang="zh-CN" altLang="zh-CN" sz="2400" b="1" dirty="0">
              <a:solidFill>
                <a:srgbClr val="FFFF00"/>
              </a:solidFill>
              <a:latin typeface="微软雅黑" panose="020B0503020204020204" pitchFamily="34" charset="-122"/>
              <a:ea typeface="微软雅黑" panose="020B0503020204020204" pitchFamily="34" charset="-122"/>
            </a:endParaRPr>
          </a:p>
          <a:p>
            <a:pPr>
              <a:defRPr/>
            </a:pPr>
            <a:endParaRPr lang="en-US" altLang="zh-CN" sz="1950" b="1" spc="225"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7" grpId="0" animBg="1"/>
      <p:bldP spid="13" grpId="0" animBg="1"/>
      <p:bldP spid="14" grpId="0" animBg="1"/>
      <p:bldP spid="15" grpId="0" animBg="1"/>
      <p:bldP spid="16" grpId="0" animBg="1"/>
      <p:bldP spid="26" grpId="0"/>
      <p:bldP spid="27" grpId="0"/>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Nordri Tools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814</Words>
  <Application>WPS 演示</Application>
  <PresentationFormat>全屏显示(16:9)</PresentationFormat>
  <Paragraphs>140</Paragraphs>
  <Slides>14</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14</vt:i4>
      </vt:variant>
    </vt:vector>
  </HeadingPairs>
  <TitlesOfParts>
    <vt:vector size="27" baseType="lpstr">
      <vt:lpstr>Arial</vt:lpstr>
      <vt:lpstr>宋体</vt:lpstr>
      <vt:lpstr>Wingdings</vt:lpstr>
      <vt:lpstr>华文中宋</vt:lpstr>
      <vt:lpstr>Calibri</vt:lpstr>
      <vt:lpstr>微软雅黑</vt:lpstr>
      <vt:lpstr>黑体</vt:lpstr>
      <vt:lpstr>Agency FB</vt:lpstr>
      <vt:lpstr>Arial Unicode MS</vt:lpstr>
      <vt:lpstr>方正大黑简体</vt:lpstr>
      <vt:lpstr>Arial Unicode MS</vt:lpstr>
      <vt:lpstr>Malgun Gothic</vt:lpstr>
      <vt:lpstr>Nordri ToolsTheme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03</dc:title>
  <dc:creator>Administrator</dc:creator>
  <cp:lastModifiedBy>dp</cp:lastModifiedBy>
  <cp:revision>520</cp:revision>
  <dcterms:created xsi:type="dcterms:W3CDTF">2015-03-31T14:34:00Z</dcterms:created>
  <dcterms:modified xsi:type="dcterms:W3CDTF">2017-11-19T09:49:34Z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