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3"/>
    <p:sldId id="311" r:id="rId4"/>
    <p:sldId id="574" r:id="rId5"/>
    <p:sldId id="437" r:id="rId6"/>
    <p:sldId id="585" r:id="rId7"/>
    <p:sldId id="575" r:id="rId8"/>
    <p:sldId id="592" r:id="rId9"/>
    <p:sldId id="587" r:id="rId10"/>
    <p:sldId id="586" r:id="rId11"/>
    <p:sldId id="588" r:id="rId12"/>
    <p:sldId id="576" r:id="rId13"/>
    <p:sldId id="593" r:id="rId14"/>
    <p:sldId id="595" r:id="rId15"/>
    <p:sldId id="596" r:id="rId16"/>
    <p:sldId id="597" r:id="rId17"/>
    <p:sldId id="598" r:id="rId18"/>
    <p:sldId id="599" r:id="rId19"/>
    <p:sldId id="603" r:id="rId20"/>
    <p:sldId id="604" r:id="rId21"/>
    <p:sldId id="605" r:id="rId22"/>
    <p:sldId id="600" r:id="rId23"/>
    <p:sldId id="601" r:id="rId24"/>
    <p:sldId id="602" r:id="rId25"/>
    <p:sldId id="584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0024"/>
    <a:srgbClr val="E46C0A"/>
    <a:srgbClr val="DBDBDB"/>
    <a:srgbClr val="D3D3D3"/>
    <a:srgbClr val="88A705"/>
    <a:srgbClr val="FFFFFF"/>
    <a:srgbClr val="E20000"/>
    <a:srgbClr val="E6E6E5"/>
    <a:srgbClr val="E9E9E9"/>
    <a:srgbClr val="E20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1" autoAdjust="0"/>
    <p:restoredTop sz="94660"/>
  </p:normalViewPr>
  <p:slideViewPr>
    <p:cSldViewPr>
      <p:cViewPr varScale="1">
        <p:scale>
          <a:sx n="79" d="100"/>
          <a:sy n="79" d="100"/>
        </p:scale>
        <p:origin x="60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212"/>
    </p:cViewPr>
  </p:sorterViewPr>
  <p:notesViewPr>
    <p:cSldViewPr>
      <p:cViewPr varScale="1">
        <p:scale>
          <a:sx n="58" d="100"/>
          <a:sy n="58" d="100"/>
        </p:scale>
        <p:origin x="-258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90BDCF-890B-4BAA-AA01-F67BA565B0DE}" type="doc">
      <dgm:prSet loTypeId="urn:microsoft.com/office/officeart/2005/8/layout/vList4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zh-CN" altLang="en-US"/>
        </a:p>
      </dgm:t>
    </dgm:pt>
    <dgm:pt modelId="{DA30D454-F064-4121-B810-FB501BA0CE51}">
      <dgm:prSet phldrT="[文本]" custT="1"/>
      <dgm:spPr/>
      <dgm:t>
        <a:bodyPr/>
        <a:lstStyle/>
        <a:p>
          <a:pPr>
            <a:lnSpc>
              <a:spcPct val="90000"/>
            </a:lnSpc>
          </a:pPr>
          <a:r>
            <a:rPr lang="zh-CN" altLang="en-US" sz="1600" b="1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老板的困惑</a:t>
          </a:r>
        </a:p>
      </dgm:t>
    </dgm:pt>
    <dgm:pt modelId="{45A9E344-256C-4706-BFDB-CE159630032D}" cxnId="{E9A9F4D8-A84F-4CA1-86D0-26484867DBFD}" type="parTrans">
      <dgm:prSet/>
      <dgm:spPr/>
      <dgm:t>
        <a:bodyPr/>
        <a:lstStyle/>
        <a:p>
          <a:endParaRPr lang="zh-CN" altLang="en-US"/>
        </a:p>
      </dgm:t>
    </dgm:pt>
    <dgm:pt modelId="{E28EE5C2-C096-4EBC-8500-6C7E0B75211D}" cxnId="{E9A9F4D8-A84F-4CA1-86D0-26484867DBFD}" type="sibTrans">
      <dgm:prSet/>
      <dgm:spPr/>
      <dgm:t>
        <a:bodyPr/>
        <a:lstStyle/>
        <a:p>
          <a:endParaRPr lang="zh-CN" altLang="en-US"/>
        </a:p>
      </dgm:t>
    </dgm:pt>
    <dgm:pt modelId="{52B1279C-6CAD-4B6F-960F-22AC569742CF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“企业究竟需要多少员工最为适合，一线人员的数量如何估算，只能凭借历     史经验来判断吗”</a:t>
          </a:r>
        </a:p>
      </dgm:t>
    </dgm:pt>
    <dgm:pt modelId="{E2B6F10C-D609-43F0-8192-ED17849D54FE}" cxnId="{62E0721B-9582-4846-8815-A3639DC4C65B}" type="parTrans">
      <dgm:prSet/>
      <dgm:spPr/>
      <dgm:t>
        <a:bodyPr/>
        <a:lstStyle/>
        <a:p>
          <a:endParaRPr lang="zh-CN" altLang="en-US"/>
        </a:p>
      </dgm:t>
    </dgm:pt>
    <dgm:pt modelId="{82E6B56B-39EF-4B4A-9311-A24227B0C486}" cxnId="{62E0721B-9582-4846-8815-A3639DC4C65B}" type="sibTrans">
      <dgm:prSet/>
      <dgm:spPr/>
      <dgm:t>
        <a:bodyPr/>
        <a:lstStyle/>
        <a:p>
          <a:endParaRPr lang="zh-CN" altLang="en-US"/>
        </a:p>
      </dgm:t>
    </dgm:pt>
    <dgm:pt modelId="{3442B48A-EC0A-49C7-86CE-1AEA0B264B5B}">
      <dgm:prSet phldrT="[文本]" custT="1"/>
      <dgm:spPr/>
      <dgm:t>
        <a:bodyPr/>
        <a:lstStyle/>
        <a:p>
          <a:pPr>
            <a:lnSpc>
              <a:spcPct val="90000"/>
            </a:lnSpc>
          </a:pPr>
          <a:r>
            <a:rPr lang="en-US" altLang="zh-CN" sz="1600" b="1" dirty="0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HR</a:t>
          </a:r>
          <a:r>
            <a:rPr lang="zh-CN" altLang="en-US" sz="1600" b="1" dirty="0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经理的困惑</a:t>
          </a:r>
        </a:p>
      </dgm:t>
    </dgm:pt>
    <dgm:pt modelId="{F4F4D94C-D223-4F71-AAD1-42E0E7EB84E6}" cxnId="{8E6BAEBC-CB6D-4065-AF0D-6017CD2FD69D}" type="parTrans">
      <dgm:prSet/>
      <dgm:spPr/>
      <dgm:t>
        <a:bodyPr/>
        <a:lstStyle/>
        <a:p>
          <a:endParaRPr lang="zh-CN" altLang="en-US"/>
        </a:p>
      </dgm:t>
    </dgm:pt>
    <dgm:pt modelId="{1CAFB293-C4A5-4563-B874-C115C3B9FFAF}" cxnId="{8E6BAEBC-CB6D-4065-AF0D-6017CD2FD69D}" type="sibTrans">
      <dgm:prSet/>
      <dgm:spPr/>
      <dgm:t>
        <a:bodyPr/>
        <a:lstStyle/>
        <a:p>
          <a:endParaRPr lang="zh-CN" altLang="en-US"/>
        </a:p>
      </dgm:t>
    </dgm:pt>
    <dgm:pt modelId="{24018F36-4EDE-4983-9CEB-11EF67544C66}">
      <dgm:prSet phldrT="[文本]" custT="1"/>
      <dgm:spPr/>
      <dgm:t>
        <a:bodyPr/>
        <a:lstStyle/>
        <a:p>
          <a:pPr>
            <a:lnSpc>
              <a:spcPct val="90000"/>
            </a:lnSpc>
          </a:pPr>
          <a:r>
            <a:rPr lang="zh-CN" altLang="en-US" sz="1600" b="1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生产经理的困惑</a:t>
          </a:r>
        </a:p>
      </dgm:t>
    </dgm:pt>
    <dgm:pt modelId="{E9253E76-EF2E-47EC-AE45-C96CB8712DDA}" cxnId="{1866DD9A-7FAB-436A-88DC-ACD23C517F5F}" type="parTrans">
      <dgm:prSet/>
      <dgm:spPr/>
      <dgm:t>
        <a:bodyPr/>
        <a:lstStyle/>
        <a:p>
          <a:endParaRPr lang="zh-CN" altLang="en-US"/>
        </a:p>
      </dgm:t>
    </dgm:pt>
    <dgm:pt modelId="{B7C0EA38-D659-405F-BF7A-B473656FCD88}" cxnId="{1866DD9A-7FAB-436A-88DC-ACD23C517F5F}" type="sibTrans">
      <dgm:prSet/>
      <dgm:spPr/>
      <dgm:t>
        <a:bodyPr/>
        <a:lstStyle/>
        <a:p>
          <a:endParaRPr lang="zh-CN" altLang="en-US"/>
        </a:p>
      </dgm:t>
    </dgm:pt>
    <dgm:pt modelId="{EBBC8635-DC83-4B4E-9122-9C6F25BB3888}">
      <dgm:prSet phldrT="[文本]" custT="1"/>
      <dgm:spPr/>
      <dgm:t>
        <a:bodyPr/>
        <a:lstStyle/>
        <a:p>
          <a:pPr>
            <a:lnSpc>
              <a:spcPct val="90000"/>
            </a:lnSpc>
          </a:pPr>
          <a:r>
            <a:rPr lang="en-US" altLang="zh-CN" sz="1050"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“生产现场应该保留多少员工，能满足生产所需又不造成人员浪费”</a:t>
          </a:r>
          <a:endParaRPr lang="zh-CN" altLang="en-US" sz="105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582BB152-19BE-4046-8BEB-5FB566B2CDB5}" cxnId="{D0DD0400-B35E-4D61-ABC8-915956F2CB3E}" type="parTrans">
      <dgm:prSet/>
      <dgm:spPr/>
      <dgm:t>
        <a:bodyPr/>
        <a:lstStyle/>
        <a:p>
          <a:endParaRPr lang="zh-CN" altLang="en-US"/>
        </a:p>
      </dgm:t>
    </dgm:pt>
    <dgm:pt modelId="{0FD07D2F-E2D5-4DBE-89F9-154584011A44}" cxnId="{D0DD0400-B35E-4D61-ABC8-915956F2CB3E}" type="sibTrans">
      <dgm:prSet/>
      <dgm:spPr/>
      <dgm:t>
        <a:bodyPr/>
        <a:lstStyle/>
        <a:p>
          <a:endParaRPr lang="zh-CN" altLang="en-US"/>
        </a:p>
      </dgm:t>
    </dgm:pt>
    <dgm:pt modelId="{EAF9D5FC-E281-4191-A2CC-DACE13A1B66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050"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企业现有员工的整体薪酬支出逐年提升，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究竟还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有没有压缩的空间</a:t>
          </a:r>
          <a:r>
            <a:rPr lang="en-US" sz="1050"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sz="105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F9D7AE6-40C9-475B-B384-A0AAD9E7B4F2}" cxnId="{7333A0B4-5354-4285-85A6-9E7EDDB05F3D}" type="parTrans">
      <dgm:prSet/>
      <dgm:spPr/>
      <dgm:t>
        <a:bodyPr/>
        <a:lstStyle/>
        <a:p>
          <a:endParaRPr lang="zh-CN" altLang="en-US"/>
        </a:p>
      </dgm:t>
    </dgm:pt>
    <dgm:pt modelId="{F1E1EF51-5146-4D35-88C4-F2417B38814B}" cxnId="{7333A0B4-5354-4285-85A6-9E7EDDB05F3D}" type="sibTrans">
      <dgm:prSet/>
      <dgm:spPr/>
      <dgm:t>
        <a:bodyPr/>
        <a:lstStyle/>
        <a:p>
          <a:endParaRPr lang="zh-CN" altLang="en-US"/>
        </a:p>
      </dgm:t>
    </dgm:pt>
    <dgm:pt modelId="{778CBE4B-D359-4F30-864A-9A6E924A42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050"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每年也在统计劳动生产率，但现有人员的投入与产出值是否合理</a:t>
          </a:r>
          <a:r>
            <a:rPr lang="en-US" sz="1050"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sz="105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505F5A3-D0C9-4D2C-AC5F-1C7B8E2CABF5}" cxnId="{0A1D7AD2-F2C2-43DC-AAC2-AD4A91C01A44}" type="parTrans">
      <dgm:prSet/>
      <dgm:spPr/>
      <dgm:t>
        <a:bodyPr/>
        <a:lstStyle/>
        <a:p>
          <a:endParaRPr lang="zh-CN" altLang="en-US"/>
        </a:p>
      </dgm:t>
    </dgm:pt>
    <dgm:pt modelId="{E493A99F-D846-4C55-9418-F51CD2BAB891}" cxnId="{0A1D7AD2-F2C2-43DC-AAC2-AD4A91C01A44}" type="sibTrans">
      <dgm:prSet/>
      <dgm:spPr/>
      <dgm:t>
        <a:bodyPr/>
        <a:lstStyle/>
        <a:p>
          <a:endParaRPr lang="zh-CN" altLang="en-US"/>
        </a:p>
      </dgm:t>
    </dgm:pt>
    <dgm:pt modelId="{6C843E07-66D1-47C1-82A7-8609C1066CB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050"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人力资源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部门如何发挥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对公司整体战略实现与经营目标达成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的作用</a:t>
          </a:r>
          <a:r>
            <a:rPr lang="en-US" sz="1050"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sz="105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D7814E1-DB26-4F8D-B974-3F281EBA7212}" cxnId="{CD3BC540-65D9-461C-BA90-CB13922B4273}" type="parTrans">
      <dgm:prSet/>
      <dgm:spPr/>
      <dgm:t>
        <a:bodyPr/>
        <a:lstStyle/>
        <a:p>
          <a:endParaRPr lang="zh-CN" altLang="en-US"/>
        </a:p>
      </dgm:t>
    </dgm:pt>
    <dgm:pt modelId="{2CC615A9-5934-47DB-922D-33C222A31E8B}" cxnId="{CD3BC540-65D9-461C-BA90-CB13922B4273}" type="sibTrans">
      <dgm:prSet/>
      <dgm:spPr/>
      <dgm:t>
        <a:bodyPr/>
        <a:lstStyle/>
        <a:p>
          <a:endParaRPr lang="zh-CN" altLang="en-US"/>
        </a:p>
      </dgm:t>
    </dgm:pt>
    <dgm:pt modelId="{51FCCA2E-0448-499A-BF42-2B44DE303733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员工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数量究竟有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没有可以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改善优化的空间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缺少依据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altLang="en-US" sz="105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3721BA25-F08A-490F-A23B-EB6464200188}" cxnId="{B4FF1EE4-5896-4E77-93A3-D87633173ED3}" type="sibTrans">
      <dgm:prSet/>
      <dgm:spPr/>
      <dgm:t>
        <a:bodyPr/>
        <a:lstStyle/>
        <a:p>
          <a:endParaRPr lang="zh-CN" altLang="en-US"/>
        </a:p>
      </dgm:t>
    </dgm:pt>
    <dgm:pt modelId="{3D9CF643-C0B6-446B-A07A-9D8B34E4F57E}" cxnId="{B4FF1EE4-5896-4E77-93A3-D87633173ED3}" type="parTrans">
      <dgm:prSet/>
      <dgm:spPr/>
      <dgm:t>
        <a:bodyPr/>
        <a:lstStyle/>
        <a:p>
          <a:endParaRPr lang="zh-CN" altLang="en-US"/>
        </a:p>
      </dgm:t>
    </dgm:pt>
    <dgm:pt modelId="{3FBEB0ED-21EA-4004-A30B-EDE97807AB3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“不知道从哪里下手，去优化企业的用工成本”</a:t>
          </a:r>
        </a:p>
      </dgm:t>
    </dgm:pt>
    <dgm:pt modelId="{0817A23F-CE02-4F79-B3C3-76C5D17FD9F4}" cxnId="{2DCDD89C-0C81-4128-839C-5826D82B884D}" type="parTrans">
      <dgm:prSet/>
      <dgm:spPr/>
      <dgm:t>
        <a:bodyPr/>
        <a:lstStyle/>
        <a:p>
          <a:endParaRPr lang="zh-CN" altLang="en-US"/>
        </a:p>
      </dgm:t>
    </dgm:pt>
    <dgm:pt modelId="{DD96E771-49E0-4F83-B047-7CFA8AD3BEF6}" cxnId="{2DCDD89C-0C81-4128-839C-5826D82B884D}" type="sibTrans">
      <dgm:prSet/>
      <dgm:spPr/>
      <dgm:t>
        <a:bodyPr/>
        <a:lstStyle/>
        <a:p>
          <a:endParaRPr lang="zh-CN" altLang="en-US"/>
        </a:p>
      </dgm:t>
    </dgm:pt>
    <dgm:pt modelId="{8E700E4B-4009-49B6-A085-648B7AFF77B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“面对老板布置的人力资源投入产出分析，无数据、无信息，没有好办法”</a:t>
          </a:r>
        </a:p>
      </dgm:t>
    </dgm:pt>
    <dgm:pt modelId="{53F172E2-1814-4E5A-8BFE-7E1FAC2A08F9}" cxnId="{B3CC2E72-B34D-44C9-A353-E687288D17C3}" type="parTrans">
      <dgm:prSet/>
      <dgm:spPr/>
      <dgm:t>
        <a:bodyPr/>
        <a:lstStyle/>
        <a:p>
          <a:endParaRPr lang="zh-CN" altLang="en-US"/>
        </a:p>
      </dgm:t>
    </dgm:pt>
    <dgm:pt modelId="{85C5767A-2D65-4858-A903-43A528BD926C}" cxnId="{B3CC2E72-B34D-44C9-A353-E687288D17C3}" type="sibTrans">
      <dgm:prSet/>
      <dgm:spPr/>
      <dgm:t>
        <a:bodyPr/>
        <a:lstStyle/>
        <a:p>
          <a:endParaRPr lang="zh-CN" altLang="en-US"/>
        </a:p>
      </dgm:t>
    </dgm:pt>
    <dgm:pt modelId="{F17465DF-7184-45BC-BFD1-C505545816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“人力资源管理工作始终是以人事管理为主，关于员工能力开发的事情始终在业务部门外围打转，很难插上手，老板还不满意”</a:t>
          </a:r>
        </a:p>
      </dgm:t>
    </dgm:pt>
    <dgm:pt modelId="{5DB33694-B30A-4173-B724-03472DC4BC10}" cxnId="{1B5E0DCA-E10D-4A9F-8DF0-F62469D732BF}" type="parTrans">
      <dgm:prSet/>
      <dgm:spPr/>
      <dgm:t>
        <a:bodyPr/>
        <a:lstStyle/>
        <a:p>
          <a:endParaRPr lang="zh-CN" altLang="en-US"/>
        </a:p>
      </dgm:t>
    </dgm:pt>
    <dgm:pt modelId="{BE3167DA-3CFA-4526-ACA9-ECA83F4235A7}" cxnId="{1B5E0DCA-E10D-4A9F-8DF0-F62469D732BF}" type="sibTrans">
      <dgm:prSet/>
      <dgm:spPr/>
      <dgm:t>
        <a:bodyPr/>
        <a:lstStyle/>
        <a:p>
          <a:endParaRPr lang="zh-CN" altLang="en-US"/>
        </a:p>
      </dgm:t>
    </dgm:pt>
    <dgm:pt modelId="{043197B4-0B00-4F07-8455-ED018CB4BA7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altLang="zh-CN" sz="1050"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“工人不加班完不成任务，加班后又产生加班费，如何安排加班最合理”</a:t>
          </a:r>
        </a:p>
      </dgm:t>
    </dgm:pt>
    <dgm:pt modelId="{C446BB4C-3D9B-46B3-8491-E50B2A3B003E}" cxnId="{0AF1A961-3C4A-4955-8F32-280DAD2ECC15}" type="parTrans">
      <dgm:prSet/>
      <dgm:spPr/>
      <dgm:t>
        <a:bodyPr/>
        <a:lstStyle/>
        <a:p>
          <a:endParaRPr lang="zh-CN" altLang="en-US"/>
        </a:p>
      </dgm:t>
    </dgm:pt>
    <dgm:pt modelId="{E86EA05E-576F-4A1D-95DD-C62D150957E9}" cxnId="{0AF1A961-3C4A-4955-8F32-280DAD2ECC15}" type="sibTrans">
      <dgm:prSet/>
      <dgm:spPr/>
      <dgm:t>
        <a:bodyPr/>
        <a:lstStyle/>
        <a:p>
          <a:endParaRPr lang="zh-CN" altLang="en-US"/>
        </a:p>
      </dgm:t>
    </dgm:pt>
    <dgm:pt modelId="{C0663F0F-2C65-4ADD-9AAF-EFBEFA47C568}">
      <dgm:prSet custT="1"/>
      <dgm:spPr/>
      <dgm:t>
        <a:bodyPr/>
        <a:lstStyle/>
        <a:p>
          <a:pPr>
            <a:lnSpc>
              <a:spcPct val="90000"/>
            </a:lnSpc>
          </a:pPr>
          <a:r>
            <a:rPr lang="en-US" altLang="zh-CN" sz="1050" dirty="0"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 dirty="0">
              <a:latin typeface="黑体" panose="02010609060101010101" pitchFamily="49" charset="-122"/>
              <a:ea typeface="黑体" panose="02010609060101010101" pitchFamily="49" charset="-122"/>
            </a:rPr>
            <a:t>“每到发奖金时，最让人头疼，每名员工的工作绩效如何评价”</a:t>
          </a:r>
        </a:p>
      </dgm:t>
    </dgm:pt>
    <dgm:pt modelId="{A2F982DF-4EEC-4316-9DBA-6542AEA2E0F8}" cxnId="{F5C82B4C-867E-4E9C-A628-69D2DE3D0364}" type="parTrans">
      <dgm:prSet/>
      <dgm:spPr/>
      <dgm:t>
        <a:bodyPr/>
        <a:lstStyle/>
        <a:p>
          <a:endParaRPr lang="zh-CN" altLang="en-US"/>
        </a:p>
      </dgm:t>
    </dgm:pt>
    <dgm:pt modelId="{6328AFEB-9B43-415E-AE9B-6029E79E6573}" cxnId="{F5C82B4C-867E-4E9C-A628-69D2DE3D0364}" type="sibTrans">
      <dgm:prSet/>
      <dgm:spPr/>
      <dgm:t>
        <a:bodyPr/>
        <a:lstStyle/>
        <a:p>
          <a:endParaRPr lang="zh-CN" altLang="en-US"/>
        </a:p>
      </dgm:t>
    </dgm:pt>
    <dgm:pt modelId="{58428C0F-3C20-455D-9D2A-7018EE13C7FF}">
      <dgm:prSet custT="1"/>
      <dgm:spPr/>
      <dgm:t>
        <a:bodyPr/>
        <a:lstStyle/>
        <a:p>
          <a:pPr>
            <a:lnSpc>
              <a:spcPct val="90000"/>
            </a:lnSpc>
          </a:pPr>
          <a:r>
            <a:rPr lang="en-US" altLang="zh-CN" sz="1050"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“年轻员工越来越多，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诉求也五花八门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，如何有针对性的</a:t>
          </a:r>
          <a:r>
            <a:rPr lang="zh-CN" altLang="en-US" sz="1050">
              <a:latin typeface="黑体" panose="02010609060101010101" pitchFamily="49" charset="-122"/>
              <a:ea typeface="黑体" panose="02010609060101010101" pitchFamily="49" charset="-122"/>
            </a:rPr>
            <a:t>培训、</a:t>
          </a:r>
          <a:r>
            <a:rPr lang="zh-CN" sz="1050">
              <a:latin typeface="黑体" panose="02010609060101010101" pitchFamily="49" charset="-122"/>
              <a:ea typeface="黑体" panose="02010609060101010101" pitchFamily="49" charset="-122"/>
            </a:rPr>
            <a:t>培养”</a:t>
          </a:r>
        </a:p>
      </dgm:t>
    </dgm:pt>
    <dgm:pt modelId="{62C4B014-25B5-4D57-9976-09BDF1497C3B}" cxnId="{9FFE80B3-D38D-43AB-BFAF-44342727E9C6}" type="parTrans">
      <dgm:prSet/>
      <dgm:spPr/>
      <dgm:t>
        <a:bodyPr/>
        <a:lstStyle/>
        <a:p>
          <a:endParaRPr lang="zh-CN" altLang="en-US"/>
        </a:p>
      </dgm:t>
    </dgm:pt>
    <dgm:pt modelId="{196743B3-D050-4E3D-A46D-185B9EAF4118}" cxnId="{9FFE80B3-D38D-43AB-BFAF-44342727E9C6}" type="sibTrans">
      <dgm:prSet/>
      <dgm:spPr/>
      <dgm:t>
        <a:bodyPr/>
        <a:lstStyle/>
        <a:p>
          <a:endParaRPr lang="zh-CN" altLang="en-US"/>
        </a:p>
      </dgm:t>
    </dgm:pt>
    <dgm:pt modelId="{46DFB99B-EECC-475A-BE22-8787F2E392A3}" type="pres">
      <dgm:prSet presAssocID="{9590BDCF-890B-4BAA-AA01-F67BA565B0D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25AB87B-3A9B-4F64-80BB-B84389BC230F}" type="pres">
      <dgm:prSet presAssocID="{DA30D454-F064-4121-B810-FB501BA0CE51}" presName="comp" presStyleCnt="0"/>
      <dgm:spPr/>
    </dgm:pt>
    <dgm:pt modelId="{41996009-3D6E-48BB-9665-8FCAF2E71281}" type="pres">
      <dgm:prSet presAssocID="{DA30D454-F064-4121-B810-FB501BA0CE51}" presName="box" presStyleLbl="node1" presStyleIdx="0" presStyleCnt="3" custScaleY="61153" custLinFactNeighborX="475" custLinFactNeighborY="-493"/>
      <dgm:spPr/>
      <dgm:t>
        <a:bodyPr/>
        <a:lstStyle/>
        <a:p>
          <a:endParaRPr lang="zh-CN" altLang="en-US"/>
        </a:p>
      </dgm:t>
    </dgm:pt>
    <dgm:pt modelId="{2BBE09FC-1F40-4145-95C7-D0DE7501D838}" type="pres">
      <dgm:prSet presAssocID="{DA30D454-F064-4121-B810-FB501BA0CE51}" presName="img" presStyleLbl="fgImgPlace1" presStyleIdx="0" presStyleCnt="3" custScaleX="81099" custScaleY="56475" custLinFactNeighborX="-9256" custLinFactNeighborY="-214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2" t="-12948" r="522" b="-93052"/>
          </a:stretch>
        </a:blipFill>
      </dgm:spPr>
      <dgm:t>
        <a:bodyPr/>
        <a:lstStyle/>
        <a:p>
          <a:endParaRPr lang="zh-CN" altLang="en-US"/>
        </a:p>
      </dgm:t>
    </dgm:pt>
    <dgm:pt modelId="{0F468803-CED0-459E-BC2E-D6C6DD980A62}" type="pres">
      <dgm:prSet presAssocID="{DA30D454-F064-4121-B810-FB501BA0CE51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4B9D8F-21D1-4E88-95FA-D50F2C54A115}" type="pres">
      <dgm:prSet presAssocID="{E28EE5C2-C096-4EBC-8500-6C7E0B75211D}" presName="spacer" presStyleCnt="0"/>
      <dgm:spPr/>
    </dgm:pt>
    <dgm:pt modelId="{998DAE30-7280-4E95-980D-8E56F22FBAA7}" type="pres">
      <dgm:prSet presAssocID="{24018F36-4EDE-4983-9CEB-11EF67544C66}" presName="comp" presStyleCnt="0"/>
      <dgm:spPr/>
    </dgm:pt>
    <dgm:pt modelId="{C92CA870-3265-42E9-8AA0-777B73731C3D}" type="pres">
      <dgm:prSet presAssocID="{24018F36-4EDE-4983-9CEB-11EF67544C66}" presName="box" presStyleLbl="node1" presStyleIdx="1" presStyleCnt="3" custScaleY="57055"/>
      <dgm:spPr/>
      <dgm:t>
        <a:bodyPr/>
        <a:lstStyle/>
        <a:p>
          <a:endParaRPr lang="zh-CN" altLang="en-US"/>
        </a:p>
      </dgm:t>
    </dgm:pt>
    <dgm:pt modelId="{900D19D4-29BD-43BF-8E3B-5198E3367530}" type="pres">
      <dgm:prSet presAssocID="{24018F36-4EDE-4983-9CEB-11EF67544C66}" presName="img" presStyleLbl="fgImgPlace1" presStyleIdx="1" presStyleCnt="3" custScaleX="82500" custScaleY="64416" custLinFactNeighborX="-7924" custLinFactNeighborY="-294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zh-CN" altLang="en-US"/>
        </a:p>
      </dgm:t>
    </dgm:pt>
    <dgm:pt modelId="{C32B3337-8754-4F04-89D2-C51D43AE7324}" type="pres">
      <dgm:prSet presAssocID="{24018F36-4EDE-4983-9CEB-11EF67544C6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E662F8-8613-4085-8639-288460301F84}" type="pres">
      <dgm:prSet presAssocID="{B7C0EA38-D659-405F-BF7A-B473656FCD88}" presName="spacer" presStyleCnt="0"/>
      <dgm:spPr/>
    </dgm:pt>
    <dgm:pt modelId="{B2E32707-620B-463E-893A-1356E395026B}" type="pres">
      <dgm:prSet presAssocID="{3442B48A-EC0A-49C7-86CE-1AEA0B264B5B}" presName="comp" presStyleCnt="0"/>
      <dgm:spPr/>
    </dgm:pt>
    <dgm:pt modelId="{55BF193A-BEC1-47A1-BB7B-02C3A8636229}" type="pres">
      <dgm:prSet presAssocID="{3442B48A-EC0A-49C7-86CE-1AEA0B264B5B}" presName="box" presStyleLbl="node1" presStyleIdx="2" presStyleCnt="3" custScaleY="60480"/>
      <dgm:spPr/>
      <dgm:t>
        <a:bodyPr/>
        <a:lstStyle/>
        <a:p>
          <a:endParaRPr lang="zh-CN" altLang="en-US"/>
        </a:p>
      </dgm:t>
    </dgm:pt>
    <dgm:pt modelId="{900FDFAF-E9AC-4C00-9DD1-A7681E036444}" type="pres">
      <dgm:prSet presAssocID="{3442B48A-EC0A-49C7-86CE-1AEA0B264B5B}" presName="img" presStyleLbl="fgImgPlace1" presStyleIdx="2" presStyleCnt="3" custScaleX="82330" custScaleY="59577" custLinFactNeighborX="-9509" custLinFactNeighborY="-189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zh-CN" altLang="en-US"/>
        </a:p>
      </dgm:t>
    </dgm:pt>
    <dgm:pt modelId="{2615807B-B1E0-466C-A395-EF12E9E5030D}" type="pres">
      <dgm:prSet presAssocID="{3442B48A-EC0A-49C7-86CE-1AEA0B264B5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505D26D-C1FC-4D9D-8331-CC9AD1FCBEF7}" type="presOf" srcId="{6C843E07-66D1-47C1-82A7-8609C1066CB1}" destId="{0F468803-CED0-459E-BC2E-D6C6DD980A62}" srcOrd="1" destOrd="4" presId="urn:microsoft.com/office/officeart/2005/8/layout/vList4"/>
    <dgm:cxn modelId="{8E6BAEBC-CB6D-4065-AF0D-6017CD2FD69D}" srcId="{9590BDCF-890B-4BAA-AA01-F67BA565B0DE}" destId="{3442B48A-EC0A-49C7-86CE-1AEA0B264B5B}" srcOrd="2" destOrd="0" parTransId="{F4F4D94C-D223-4F71-AAD1-42E0E7EB84E6}" sibTransId="{1CAFB293-C4A5-4563-B874-C115C3B9FFAF}"/>
    <dgm:cxn modelId="{A33675A2-4B6C-40C8-A54A-2A51A240DEE2}" type="presOf" srcId="{EBBC8635-DC83-4B4E-9122-9C6F25BB3888}" destId="{C92CA870-3265-42E9-8AA0-777B73731C3D}" srcOrd="0" destOrd="1" presId="urn:microsoft.com/office/officeart/2005/8/layout/vList4"/>
    <dgm:cxn modelId="{164FD8A3-BC7E-48C6-A951-B9B602A313C5}" type="presOf" srcId="{58428C0F-3C20-455D-9D2A-7018EE13C7FF}" destId="{C32B3337-8754-4F04-89D2-C51D43AE7324}" srcOrd="1" destOrd="4" presId="urn:microsoft.com/office/officeart/2005/8/layout/vList4"/>
    <dgm:cxn modelId="{BAD92843-23F6-4E0A-B67B-A359F9B3A8E5}" type="presOf" srcId="{EBBC8635-DC83-4B4E-9122-9C6F25BB3888}" destId="{C32B3337-8754-4F04-89D2-C51D43AE7324}" srcOrd="1" destOrd="1" presId="urn:microsoft.com/office/officeart/2005/8/layout/vList4"/>
    <dgm:cxn modelId="{060ADF97-2A51-4AAA-8BF2-38A07D83E4B2}" type="presOf" srcId="{778CBE4B-D359-4F30-864A-9A6E924A4213}" destId="{41996009-3D6E-48BB-9665-8FCAF2E71281}" srcOrd="0" destOrd="3" presId="urn:microsoft.com/office/officeart/2005/8/layout/vList4"/>
    <dgm:cxn modelId="{D101AD06-003B-4246-9C3D-0EDA4BCE070B}" type="presOf" srcId="{9590BDCF-890B-4BAA-AA01-F67BA565B0DE}" destId="{46DFB99B-EECC-475A-BE22-8787F2E392A3}" srcOrd="0" destOrd="0" presId="urn:microsoft.com/office/officeart/2005/8/layout/vList4"/>
    <dgm:cxn modelId="{AE79D233-79D3-490E-88D3-CC54A8C8E3E8}" type="presOf" srcId="{3FBEB0ED-21EA-4004-A30B-EDE97807AB31}" destId="{55BF193A-BEC1-47A1-BB7B-02C3A8636229}" srcOrd="0" destOrd="2" presId="urn:microsoft.com/office/officeart/2005/8/layout/vList4"/>
    <dgm:cxn modelId="{191C31A0-DCBB-4420-ADCD-EA952BB32F05}" type="presOf" srcId="{C0663F0F-2C65-4ADD-9AAF-EFBEFA47C568}" destId="{C32B3337-8754-4F04-89D2-C51D43AE7324}" srcOrd="1" destOrd="3" presId="urn:microsoft.com/office/officeart/2005/8/layout/vList4"/>
    <dgm:cxn modelId="{90CA104B-94B1-4F61-8B8E-C8633DCF1758}" type="presOf" srcId="{DA30D454-F064-4121-B810-FB501BA0CE51}" destId="{41996009-3D6E-48BB-9665-8FCAF2E71281}" srcOrd="0" destOrd="0" presId="urn:microsoft.com/office/officeart/2005/8/layout/vList4"/>
    <dgm:cxn modelId="{F902992C-AE36-43F9-94B5-31EB9A535B27}" type="presOf" srcId="{51FCCA2E-0448-499A-BF42-2B44DE303733}" destId="{55BF193A-BEC1-47A1-BB7B-02C3A8636229}" srcOrd="0" destOrd="1" presId="urn:microsoft.com/office/officeart/2005/8/layout/vList4"/>
    <dgm:cxn modelId="{52381D02-29F0-48DD-AD22-44215B6107C4}" type="presOf" srcId="{778CBE4B-D359-4F30-864A-9A6E924A4213}" destId="{0F468803-CED0-459E-BC2E-D6C6DD980A62}" srcOrd="1" destOrd="3" presId="urn:microsoft.com/office/officeart/2005/8/layout/vList4"/>
    <dgm:cxn modelId="{0AF1A961-3C4A-4955-8F32-280DAD2ECC15}" srcId="{24018F36-4EDE-4983-9CEB-11EF67544C66}" destId="{043197B4-0B00-4F07-8455-ED018CB4BA74}" srcOrd="1" destOrd="0" parTransId="{C446BB4C-3D9B-46B3-8491-E50B2A3B003E}" sibTransId="{E86EA05E-576F-4A1D-95DD-C62D150957E9}"/>
    <dgm:cxn modelId="{E9A9F4D8-A84F-4CA1-86D0-26484867DBFD}" srcId="{9590BDCF-890B-4BAA-AA01-F67BA565B0DE}" destId="{DA30D454-F064-4121-B810-FB501BA0CE51}" srcOrd="0" destOrd="0" parTransId="{45A9E344-256C-4706-BFDB-CE159630032D}" sibTransId="{E28EE5C2-C096-4EBC-8500-6C7E0B75211D}"/>
    <dgm:cxn modelId="{7333A0B4-5354-4285-85A6-9E7EDDB05F3D}" srcId="{DA30D454-F064-4121-B810-FB501BA0CE51}" destId="{EAF9D5FC-E281-4191-A2CC-DACE13A1B66C}" srcOrd="1" destOrd="0" parTransId="{8F9D7AE6-40C9-475B-B384-A0AAD9E7B4F2}" sibTransId="{F1E1EF51-5146-4D35-88C4-F2417B38814B}"/>
    <dgm:cxn modelId="{1B5E0DCA-E10D-4A9F-8DF0-F62469D732BF}" srcId="{3442B48A-EC0A-49C7-86CE-1AEA0B264B5B}" destId="{F17465DF-7184-45BC-BFD1-C50554581692}" srcOrd="3" destOrd="0" parTransId="{5DB33694-B30A-4173-B724-03472DC4BC10}" sibTransId="{BE3167DA-3CFA-4526-ACA9-ECA83F4235A7}"/>
    <dgm:cxn modelId="{B4FF1EE4-5896-4E77-93A3-D87633173ED3}" srcId="{3442B48A-EC0A-49C7-86CE-1AEA0B264B5B}" destId="{51FCCA2E-0448-499A-BF42-2B44DE303733}" srcOrd="0" destOrd="0" parTransId="{3D9CF643-C0B6-446B-A07A-9D8B34E4F57E}" sibTransId="{3721BA25-F08A-490F-A23B-EB6464200188}"/>
    <dgm:cxn modelId="{CD3BC540-65D9-461C-BA90-CB13922B4273}" srcId="{DA30D454-F064-4121-B810-FB501BA0CE51}" destId="{6C843E07-66D1-47C1-82A7-8609C1066CB1}" srcOrd="3" destOrd="0" parTransId="{3D7814E1-DB26-4F8D-B974-3F281EBA7212}" sibTransId="{2CC615A9-5934-47DB-922D-33C222A31E8B}"/>
    <dgm:cxn modelId="{9A31167C-9173-48E0-B0B4-F8C94EA00B71}" type="presOf" srcId="{EAF9D5FC-E281-4191-A2CC-DACE13A1B66C}" destId="{0F468803-CED0-459E-BC2E-D6C6DD980A62}" srcOrd="1" destOrd="2" presId="urn:microsoft.com/office/officeart/2005/8/layout/vList4"/>
    <dgm:cxn modelId="{1C73C040-AA50-478C-A9DD-C6F43E52945E}" type="presOf" srcId="{043197B4-0B00-4F07-8455-ED018CB4BA74}" destId="{C92CA870-3265-42E9-8AA0-777B73731C3D}" srcOrd="0" destOrd="2" presId="urn:microsoft.com/office/officeart/2005/8/layout/vList4"/>
    <dgm:cxn modelId="{13B8B12B-982C-4E8F-A34D-28728F6A76B0}" type="presOf" srcId="{043197B4-0B00-4F07-8455-ED018CB4BA74}" destId="{C32B3337-8754-4F04-89D2-C51D43AE7324}" srcOrd="1" destOrd="2" presId="urn:microsoft.com/office/officeart/2005/8/layout/vList4"/>
    <dgm:cxn modelId="{9FFE80B3-D38D-43AB-BFAF-44342727E9C6}" srcId="{24018F36-4EDE-4983-9CEB-11EF67544C66}" destId="{58428C0F-3C20-455D-9D2A-7018EE13C7FF}" srcOrd="3" destOrd="0" parTransId="{62C4B014-25B5-4D57-9976-09BDF1497C3B}" sibTransId="{196743B3-D050-4E3D-A46D-185B9EAF4118}"/>
    <dgm:cxn modelId="{FB146CD5-541D-45A8-BFA5-22F7F447AC64}" type="presOf" srcId="{24018F36-4EDE-4983-9CEB-11EF67544C66}" destId="{C32B3337-8754-4F04-89D2-C51D43AE7324}" srcOrd="1" destOrd="0" presId="urn:microsoft.com/office/officeart/2005/8/layout/vList4"/>
    <dgm:cxn modelId="{44E99C72-D061-46D5-B47C-C22F14067691}" type="presOf" srcId="{51FCCA2E-0448-499A-BF42-2B44DE303733}" destId="{2615807B-B1E0-466C-A395-EF12E9E5030D}" srcOrd="1" destOrd="1" presId="urn:microsoft.com/office/officeart/2005/8/layout/vList4"/>
    <dgm:cxn modelId="{513EB7D3-73A7-454B-B557-EF1F287BD53C}" type="presOf" srcId="{3442B48A-EC0A-49C7-86CE-1AEA0B264B5B}" destId="{2615807B-B1E0-466C-A395-EF12E9E5030D}" srcOrd="1" destOrd="0" presId="urn:microsoft.com/office/officeart/2005/8/layout/vList4"/>
    <dgm:cxn modelId="{2FF5BF29-9971-49E7-8C41-B7662759FEBD}" type="presOf" srcId="{F17465DF-7184-45BC-BFD1-C50554581692}" destId="{55BF193A-BEC1-47A1-BB7B-02C3A8636229}" srcOrd="0" destOrd="4" presId="urn:microsoft.com/office/officeart/2005/8/layout/vList4"/>
    <dgm:cxn modelId="{C7A22E31-4414-4D10-9806-F0B4C21B0EF5}" type="presOf" srcId="{F17465DF-7184-45BC-BFD1-C50554581692}" destId="{2615807B-B1E0-466C-A395-EF12E9E5030D}" srcOrd="1" destOrd="4" presId="urn:microsoft.com/office/officeart/2005/8/layout/vList4"/>
    <dgm:cxn modelId="{E929AFCA-8E2B-4314-A8A5-7B5ABE682F6E}" type="presOf" srcId="{8E700E4B-4009-49B6-A085-648B7AFF77BB}" destId="{2615807B-B1E0-466C-A395-EF12E9E5030D}" srcOrd="1" destOrd="3" presId="urn:microsoft.com/office/officeart/2005/8/layout/vList4"/>
    <dgm:cxn modelId="{562AAD71-31D9-4A1C-89A5-03E094B3F4CC}" type="presOf" srcId="{3442B48A-EC0A-49C7-86CE-1AEA0B264B5B}" destId="{55BF193A-BEC1-47A1-BB7B-02C3A8636229}" srcOrd="0" destOrd="0" presId="urn:microsoft.com/office/officeart/2005/8/layout/vList4"/>
    <dgm:cxn modelId="{2DCDD89C-0C81-4128-839C-5826D82B884D}" srcId="{3442B48A-EC0A-49C7-86CE-1AEA0B264B5B}" destId="{3FBEB0ED-21EA-4004-A30B-EDE97807AB31}" srcOrd="1" destOrd="0" parTransId="{0817A23F-CE02-4F79-B3C3-76C5D17FD9F4}" sibTransId="{DD96E771-49E0-4F83-B047-7CFA8AD3BEF6}"/>
    <dgm:cxn modelId="{0FAEEC28-1372-4552-8AD4-251D31B9FC1E}" type="presOf" srcId="{EAF9D5FC-E281-4191-A2CC-DACE13A1B66C}" destId="{41996009-3D6E-48BB-9665-8FCAF2E71281}" srcOrd="0" destOrd="2" presId="urn:microsoft.com/office/officeart/2005/8/layout/vList4"/>
    <dgm:cxn modelId="{ABBF5DE3-5557-4690-99C5-A7B14173740D}" type="presOf" srcId="{52B1279C-6CAD-4B6F-960F-22AC569742CF}" destId="{41996009-3D6E-48BB-9665-8FCAF2E71281}" srcOrd="0" destOrd="1" presId="urn:microsoft.com/office/officeart/2005/8/layout/vList4"/>
    <dgm:cxn modelId="{0704C5B7-1F12-4C00-B928-14FE8C81538B}" type="presOf" srcId="{8E700E4B-4009-49B6-A085-648B7AFF77BB}" destId="{55BF193A-BEC1-47A1-BB7B-02C3A8636229}" srcOrd="0" destOrd="3" presId="urn:microsoft.com/office/officeart/2005/8/layout/vList4"/>
    <dgm:cxn modelId="{0A1D7AD2-F2C2-43DC-AAC2-AD4A91C01A44}" srcId="{DA30D454-F064-4121-B810-FB501BA0CE51}" destId="{778CBE4B-D359-4F30-864A-9A6E924A4213}" srcOrd="2" destOrd="0" parTransId="{0505F5A3-D0C9-4D2C-AC5F-1C7B8E2CABF5}" sibTransId="{E493A99F-D846-4C55-9418-F51CD2BAB891}"/>
    <dgm:cxn modelId="{5004515E-B7D9-45AB-AB80-62B3CE4902EC}" type="presOf" srcId="{3FBEB0ED-21EA-4004-A30B-EDE97807AB31}" destId="{2615807B-B1E0-466C-A395-EF12E9E5030D}" srcOrd="1" destOrd="2" presId="urn:microsoft.com/office/officeart/2005/8/layout/vList4"/>
    <dgm:cxn modelId="{693D5C2B-0EEB-4B9E-A6BA-E9CE6727A472}" type="presOf" srcId="{52B1279C-6CAD-4B6F-960F-22AC569742CF}" destId="{0F468803-CED0-459E-BC2E-D6C6DD980A62}" srcOrd="1" destOrd="1" presId="urn:microsoft.com/office/officeart/2005/8/layout/vList4"/>
    <dgm:cxn modelId="{F5C82B4C-867E-4E9C-A628-69D2DE3D0364}" srcId="{24018F36-4EDE-4983-9CEB-11EF67544C66}" destId="{C0663F0F-2C65-4ADD-9AAF-EFBEFA47C568}" srcOrd="2" destOrd="0" parTransId="{A2F982DF-4EEC-4316-9DBA-6542AEA2E0F8}" sibTransId="{6328AFEB-9B43-415E-AE9B-6029E79E6573}"/>
    <dgm:cxn modelId="{AAB29676-E433-4213-AFFA-7E09CE08325C}" type="presOf" srcId="{58428C0F-3C20-455D-9D2A-7018EE13C7FF}" destId="{C92CA870-3265-42E9-8AA0-777B73731C3D}" srcOrd="0" destOrd="4" presId="urn:microsoft.com/office/officeart/2005/8/layout/vList4"/>
    <dgm:cxn modelId="{5692315C-060D-482F-8BEA-A865283B5845}" type="presOf" srcId="{DA30D454-F064-4121-B810-FB501BA0CE51}" destId="{0F468803-CED0-459E-BC2E-D6C6DD980A62}" srcOrd="1" destOrd="0" presId="urn:microsoft.com/office/officeart/2005/8/layout/vList4"/>
    <dgm:cxn modelId="{EE81D2A7-F6D8-494F-99F3-29B588F325C8}" type="presOf" srcId="{6C843E07-66D1-47C1-82A7-8609C1066CB1}" destId="{41996009-3D6E-48BB-9665-8FCAF2E71281}" srcOrd="0" destOrd="4" presId="urn:microsoft.com/office/officeart/2005/8/layout/vList4"/>
    <dgm:cxn modelId="{B5E9600F-26A8-4E09-84EC-F59C857BBBB4}" type="presOf" srcId="{24018F36-4EDE-4983-9CEB-11EF67544C66}" destId="{C92CA870-3265-42E9-8AA0-777B73731C3D}" srcOrd="0" destOrd="0" presId="urn:microsoft.com/office/officeart/2005/8/layout/vList4"/>
    <dgm:cxn modelId="{0C9E45C3-9888-4368-A832-50B8E9F0A496}" type="presOf" srcId="{C0663F0F-2C65-4ADD-9AAF-EFBEFA47C568}" destId="{C92CA870-3265-42E9-8AA0-777B73731C3D}" srcOrd="0" destOrd="3" presId="urn:microsoft.com/office/officeart/2005/8/layout/vList4"/>
    <dgm:cxn modelId="{1866DD9A-7FAB-436A-88DC-ACD23C517F5F}" srcId="{9590BDCF-890B-4BAA-AA01-F67BA565B0DE}" destId="{24018F36-4EDE-4983-9CEB-11EF67544C66}" srcOrd="1" destOrd="0" parTransId="{E9253E76-EF2E-47EC-AE45-C96CB8712DDA}" sibTransId="{B7C0EA38-D659-405F-BF7A-B473656FCD88}"/>
    <dgm:cxn modelId="{B3CC2E72-B34D-44C9-A353-E687288D17C3}" srcId="{3442B48A-EC0A-49C7-86CE-1AEA0B264B5B}" destId="{8E700E4B-4009-49B6-A085-648B7AFF77BB}" srcOrd="2" destOrd="0" parTransId="{53F172E2-1814-4E5A-8BFE-7E1FAC2A08F9}" sibTransId="{85C5767A-2D65-4858-A903-43A528BD926C}"/>
    <dgm:cxn modelId="{62E0721B-9582-4846-8815-A3639DC4C65B}" srcId="{DA30D454-F064-4121-B810-FB501BA0CE51}" destId="{52B1279C-6CAD-4B6F-960F-22AC569742CF}" srcOrd="0" destOrd="0" parTransId="{E2B6F10C-D609-43F0-8192-ED17849D54FE}" sibTransId="{82E6B56B-39EF-4B4A-9311-A24227B0C486}"/>
    <dgm:cxn modelId="{D0DD0400-B35E-4D61-ABC8-915956F2CB3E}" srcId="{24018F36-4EDE-4983-9CEB-11EF67544C66}" destId="{EBBC8635-DC83-4B4E-9122-9C6F25BB3888}" srcOrd="0" destOrd="0" parTransId="{582BB152-19BE-4046-8BEB-5FB566B2CDB5}" sibTransId="{0FD07D2F-E2D5-4DBE-89F9-154584011A44}"/>
    <dgm:cxn modelId="{2C64A3EC-00B4-4737-850F-097062E13894}" type="presParOf" srcId="{46DFB99B-EECC-475A-BE22-8787F2E392A3}" destId="{A25AB87B-3A9B-4F64-80BB-B84389BC230F}" srcOrd="0" destOrd="0" presId="urn:microsoft.com/office/officeart/2005/8/layout/vList4"/>
    <dgm:cxn modelId="{4203A26E-C247-49AF-A49F-AF56003FAB66}" type="presParOf" srcId="{A25AB87B-3A9B-4F64-80BB-B84389BC230F}" destId="{41996009-3D6E-48BB-9665-8FCAF2E71281}" srcOrd="0" destOrd="0" presId="urn:microsoft.com/office/officeart/2005/8/layout/vList4"/>
    <dgm:cxn modelId="{984EEAEB-1E40-480E-A88D-BCAF8A933233}" type="presParOf" srcId="{A25AB87B-3A9B-4F64-80BB-B84389BC230F}" destId="{2BBE09FC-1F40-4145-95C7-D0DE7501D838}" srcOrd="1" destOrd="0" presId="urn:microsoft.com/office/officeart/2005/8/layout/vList4"/>
    <dgm:cxn modelId="{9C00DACE-8E81-4429-8D24-4C76B6FBE0DA}" type="presParOf" srcId="{A25AB87B-3A9B-4F64-80BB-B84389BC230F}" destId="{0F468803-CED0-459E-BC2E-D6C6DD980A62}" srcOrd="2" destOrd="0" presId="urn:microsoft.com/office/officeart/2005/8/layout/vList4"/>
    <dgm:cxn modelId="{E0FC75D1-C42D-4495-B2E3-CDDB75DFE610}" type="presParOf" srcId="{46DFB99B-EECC-475A-BE22-8787F2E392A3}" destId="{C64B9D8F-21D1-4E88-95FA-D50F2C54A115}" srcOrd="1" destOrd="0" presId="urn:microsoft.com/office/officeart/2005/8/layout/vList4"/>
    <dgm:cxn modelId="{8CF237CD-E3FB-4D26-8761-F577FC4E2429}" type="presParOf" srcId="{46DFB99B-EECC-475A-BE22-8787F2E392A3}" destId="{998DAE30-7280-4E95-980D-8E56F22FBAA7}" srcOrd="2" destOrd="0" presId="urn:microsoft.com/office/officeart/2005/8/layout/vList4"/>
    <dgm:cxn modelId="{AE0BAD09-1FB7-4F38-A188-27282AB7F4D1}" type="presParOf" srcId="{998DAE30-7280-4E95-980D-8E56F22FBAA7}" destId="{C92CA870-3265-42E9-8AA0-777B73731C3D}" srcOrd="0" destOrd="0" presId="urn:microsoft.com/office/officeart/2005/8/layout/vList4"/>
    <dgm:cxn modelId="{097C88B4-46BA-45CA-A4C5-9EB68C639A22}" type="presParOf" srcId="{998DAE30-7280-4E95-980D-8E56F22FBAA7}" destId="{900D19D4-29BD-43BF-8E3B-5198E3367530}" srcOrd="1" destOrd="0" presId="urn:microsoft.com/office/officeart/2005/8/layout/vList4"/>
    <dgm:cxn modelId="{DF18F6E8-3950-4B1F-99C9-029114573455}" type="presParOf" srcId="{998DAE30-7280-4E95-980D-8E56F22FBAA7}" destId="{C32B3337-8754-4F04-89D2-C51D43AE7324}" srcOrd="2" destOrd="0" presId="urn:microsoft.com/office/officeart/2005/8/layout/vList4"/>
    <dgm:cxn modelId="{4FAD96C0-804F-47FF-A37B-03B89F583DDD}" type="presParOf" srcId="{46DFB99B-EECC-475A-BE22-8787F2E392A3}" destId="{33E662F8-8613-4085-8639-288460301F84}" srcOrd="3" destOrd="0" presId="urn:microsoft.com/office/officeart/2005/8/layout/vList4"/>
    <dgm:cxn modelId="{C5650FA2-4CB2-436A-BDE1-DAAD4EF6EF7C}" type="presParOf" srcId="{46DFB99B-EECC-475A-BE22-8787F2E392A3}" destId="{B2E32707-620B-463E-893A-1356E395026B}" srcOrd="4" destOrd="0" presId="urn:microsoft.com/office/officeart/2005/8/layout/vList4"/>
    <dgm:cxn modelId="{E0E86DB5-6BB0-49A5-8BD0-0952E3E350B9}" type="presParOf" srcId="{B2E32707-620B-463E-893A-1356E395026B}" destId="{55BF193A-BEC1-47A1-BB7B-02C3A8636229}" srcOrd="0" destOrd="0" presId="urn:microsoft.com/office/officeart/2005/8/layout/vList4"/>
    <dgm:cxn modelId="{2CC7C1EB-118F-438E-A42E-CB68F10F1D91}" type="presParOf" srcId="{B2E32707-620B-463E-893A-1356E395026B}" destId="{900FDFAF-E9AC-4C00-9DD1-A7681E036444}" srcOrd="1" destOrd="0" presId="urn:microsoft.com/office/officeart/2005/8/layout/vList4"/>
    <dgm:cxn modelId="{F098D5F7-4017-40B3-AC63-E249F32ECE01}" type="presParOf" srcId="{B2E32707-620B-463E-893A-1356E395026B}" destId="{2615807B-B1E0-466C-A395-EF12E9E5030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2B27FF-C03C-42AC-A208-E81944528040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zh-CN" altLang="en-US"/>
        </a:p>
      </dgm:t>
    </dgm:pt>
    <dgm:pt modelId="{CA8B542B-3C1D-49F3-899E-46A3667BB6F8}">
      <dgm:prSet phldrT="[文本]" custT="1"/>
      <dgm:spPr/>
      <dgm:t>
        <a:bodyPr/>
        <a:lstStyle/>
        <a:p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人员的岗位数量与工作任务不匹配，缺少客观、科学的人岗数量匹配依据</a:t>
          </a:r>
          <a:endParaRPr lang="zh-CN" altLang="en-US" sz="1100" b="0" cap="none" spc="0">
            <a:ln w="0"/>
            <a:solidFill>
              <a:sysClr val="windowText" lastClr="00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6A3AF51-C68F-4036-BABD-CE0C9365CACA}" cxnId="{8AC369D0-407F-498C-BC35-371B194231D1}" type="par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E264D8-7B7F-42B4-872C-15C0F51E55C4}" cxnId="{8AC369D0-407F-498C-BC35-371B194231D1}" type="sib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5459043-3A8E-4178-A09D-326814EC9D2B}">
      <dgm:prSet phldrT="[文本]" custT="1"/>
      <dgm:spPr/>
      <dgm:t>
        <a:bodyPr/>
        <a:lstStyle/>
        <a:p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员工的技能培训缺失，在提高个人工作能力方面企业缺乏系统性、实质性作为</a:t>
          </a:r>
        </a:p>
      </dgm:t>
    </dgm:pt>
    <dgm:pt modelId="{47F76E2D-AC21-491B-9E92-7EB00949B93D}" cxnId="{AF53BFE8-54D8-4F14-9B64-6797680E0104}" type="par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9F95706-6A21-4E1A-89EF-38DCDBE804EC}" cxnId="{AF53BFE8-54D8-4F14-9B64-6797680E0104}" type="sib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8218278-764E-4349-ADC3-6C4009E3D4DB}">
      <dgm:prSet phldrT="[文本]" custT="1"/>
      <dgm:spPr/>
      <dgm:t>
        <a:bodyPr/>
        <a:lstStyle/>
        <a:p>
          <a:r>
            <a:rPr lang="zh-CN" altLang="en-US" sz="11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受市场波动影响，企业担心技术工人流失，默许富余人员存在，员工数量很难做到精确化设置</a:t>
          </a:r>
          <a:endParaRPr lang="zh-CN" altLang="en-US" sz="1050" dirty="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9AD818C-5BC9-45E3-B948-C012F5F6CDD5}" cxnId="{E58AEF2D-2E9B-4B59-B78A-670D7DD581DC}" type="par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1FDEDB3-19F6-4193-AA8D-A0A16FA63116}" cxnId="{E58AEF2D-2E9B-4B59-B78A-670D7DD581DC}" type="sib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A1EBFE9-A81B-4ABE-840B-60A041EB639D}">
      <dgm:prSet custT="1"/>
      <dgm:spPr/>
      <dgm:t>
        <a:bodyPr/>
        <a:lstStyle/>
        <a:p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员工的工作潜能没有深入挖掘，人员的效能远没有充分释放</a:t>
          </a:r>
        </a:p>
      </dgm:t>
    </dgm:pt>
    <dgm:pt modelId="{2416BAB7-7E51-4A9C-84DF-2E373A5992F4}" cxnId="{1C55084E-E769-44F0-BE6A-B6227208BB8D}" type="par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526BDCA-796C-455B-A831-1EC134154C49}" cxnId="{1C55084E-E769-44F0-BE6A-B6227208BB8D}" type="sib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9AB490-CC1C-4CE8-85BC-62E3735181A4}">
      <dgm:prSet custT="1"/>
      <dgm:spPr/>
      <dgm:t>
        <a:bodyPr/>
        <a:lstStyle/>
        <a:p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有关生产组织方式、生产计划管理方法、人员排班管理、生产加工方式的不尽合理，造成内部工作流程不善，形成瓶颈，影响产能释放</a:t>
          </a:r>
          <a:endParaRPr lang="zh-CN" altLang="en-US" sz="105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A88EA7D-5057-4409-B36B-5CEA4EF10493}" cxnId="{3E7AD9D4-CF4B-42A2-9763-5ADA01FC4D94}" type="par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8C2B271-8312-4E52-91AC-C5A35FC8BAAD}" cxnId="{3E7AD9D4-CF4B-42A2-9763-5ADA01FC4D94}" type="sib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E36651-7C0B-45B1-9081-536B41873C12}">
      <dgm:prSet custT="1"/>
      <dgm:spPr/>
      <dgm:t>
        <a:bodyPr/>
        <a:lstStyle/>
        <a:p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员工的积极性不高，多劳不多得，同工不同酬，导致负面的组织环境下，员工惰性增加，消极怠工</a:t>
          </a:r>
        </a:p>
      </dgm:t>
    </dgm:pt>
    <dgm:pt modelId="{B38DCA7C-0931-4055-92D7-E19A84D004CB}" cxnId="{DF1E92C2-D8CD-4856-8ACA-5CBCB9EF55F9}" type="par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D2010FF-30F6-443F-A816-0F7D6B8A2418}" cxnId="{DF1E92C2-D8CD-4856-8ACA-5CBCB9EF55F9}" type="sib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524A6CC-CEE0-46C5-BC45-2FF353522EF3}">
      <dgm:prSet custT="1"/>
      <dgm:spPr/>
      <dgm:t>
        <a:bodyPr/>
        <a:lstStyle/>
        <a:p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缺少对员工绩效的统计、分析与量化考核评价，不掌握员工真实的工作状态</a:t>
          </a:r>
        </a:p>
      </dgm:t>
    </dgm:pt>
    <dgm:pt modelId="{0A747296-32DF-4AAF-95E4-DEE0EDA10A0A}" cxnId="{A430C464-C106-4917-9D7B-00CFFB18A1EF}" type="par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C026E5-9F32-477F-A83E-1D988EE85FDE}" cxnId="{A430C464-C106-4917-9D7B-00CFFB18A1EF}" type="sibTrans">
      <dgm:prSet/>
      <dgm:spPr/>
      <dgm:t>
        <a:bodyPr/>
        <a:lstStyle/>
        <a:p>
          <a:endParaRPr lang="zh-CN" altLang="en-US" sz="200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8EE591B-4472-44C3-AA7A-82CED40E9CA3}" type="pres">
      <dgm:prSet presAssocID="{1B2B27FF-C03C-42AC-A208-E8194452804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52A8EBFB-A1DB-4726-B396-C9ECC006719F}" type="pres">
      <dgm:prSet presAssocID="{1B2B27FF-C03C-42AC-A208-E81944528040}" presName="Name1" presStyleCnt="0"/>
      <dgm:spPr/>
    </dgm:pt>
    <dgm:pt modelId="{42EBA373-FCBA-44EF-8927-3E324602DE8B}" type="pres">
      <dgm:prSet presAssocID="{1B2B27FF-C03C-42AC-A208-E81944528040}" presName="cycle" presStyleCnt="0"/>
      <dgm:spPr/>
    </dgm:pt>
    <dgm:pt modelId="{AF27972B-D405-4E6B-B59E-5A3E6682B6F2}" type="pres">
      <dgm:prSet presAssocID="{1B2B27FF-C03C-42AC-A208-E81944528040}" presName="srcNode" presStyleLbl="node1" presStyleIdx="0" presStyleCnt="7"/>
      <dgm:spPr/>
    </dgm:pt>
    <dgm:pt modelId="{41C01B6F-34E9-4255-AC22-4A0078D06369}" type="pres">
      <dgm:prSet presAssocID="{1B2B27FF-C03C-42AC-A208-E81944528040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3705EB6F-4B95-4741-B6A8-52343926D494}" type="pres">
      <dgm:prSet presAssocID="{1B2B27FF-C03C-42AC-A208-E81944528040}" presName="extraNode" presStyleLbl="node1" presStyleIdx="0" presStyleCnt="7"/>
      <dgm:spPr/>
    </dgm:pt>
    <dgm:pt modelId="{DA1F7B57-A6CD-49EF-854F-E91C6C6F158A}" type="pres">
      <dgm:prSet presAssocID="{1B2B27FF-C03C-42AC-A208-E81944528040}" presName="dstNode" presStyleLbl="node1" presStyleIdx="0" presStyleCnt="7"/>
      <dgm:spPr/>
    </dgm:pt>
    <dgm:pt modelId="{71F0D473-871A-414C-9DD0-827E105954BC}" type="pres">
      <dgm:prSet presAssocID="{2524A6CC-CEE0-46C5-BC45-2FF353522EF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8B5CA6E-2BE1-4BEB-888F-77A4B1FFEA87}" type="pres">
      <dgm:prSet presAssocID="{2524A6CC-CEE0-46C5-BC45-2FF353522EF3}" presName="accent_1" presStyleCnt="0"/>
      <dgm:spPr/>
    </dgm:pt>
    <dgm:pt modelId="{E541CBAF-961C-4378-9B35-F4BDAE90395C}" type="pres">
      <dgm:prSet presAssocID="{2524A6CC-CEE0-46C5-BC45-2FF353522EF3}" presName="accentRepeatNode" presStyleLbl="solidFgAcc1" presStyleIdx="0" presStyleCnt="7"/>
      <dgm:spPr/>
    </dgm:pt>
    <dgm:pt modelId="{07535C7D-FDA8-46E3-9C98-A63A92EE012A}" type="pres">
      <dgm:prSet presAssocID="{CA8B542B-3C1D-49F3-899E-46A3667BB6F8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374E9D9-16B0-4766-A601-99A535567483}" type="pres">
      <dgm:prSet presAssocID="{CA8B542B-3C1D-49F3-899E-46A3667BB6F8}" presName="accent_2" presStyleCnt="0"/>
      <dgm:spPr/>
    </dgm:pt>
    <dgm:pt modelId="{32CC9D47-5219-4D4A-8272-A12DEFAC563D}" type="pres">
      <dgm:prSet presAssocID="{CA8B542B-3C1D-49F3-899E-46A3667BB6F8}" presName="accentRepeatNode" presStyleLbl="solidFgAcc1" presStyleIdx="1" presStyleCnt="7"/>
      <dgm:spPr/>
    </dgm:pt>
    <dgm:pt modelId="{849A1742-654F-4408-B2D4-DEEF530A8AD8}" type="pres">
      <dgm:prSet presAssocID="{FA1EBFE9-A81B-4ABE-840B-60A041EB639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8E5A4F8-156E-4229-AF02-36BA2B7419E8}" type="pres">
      <dgm:prSet presAssocID="{FA1EBFE9-A81B-4ABE-840B-60A041EB639D}" presName="accent_3" presStyleCnt="0"/>
      <dgm:spPr/>
    </dgm:pt>
    <dgm:pt modelId="{25FC8E1B-D41F-4666-A396-85B8529DEB0A}" type="pres">
      <dgm:prSet presAssocID="{FA1EBFE9-A81B-4ABE-840B-60A041EB639D}" presName="accentRepeatNode" presStyleLbl="solidFgAcc1" presStyleIdx="2" presStyleCnt="7"/>
      <dgm:spPr/>
    </dgm:pt>
    <dgm:pt modelId="{0DE9264A-7701-449B-BE6A-7D4F31928D64}" type="pres">
      <dgm:prSet presAssocID="{689AB490-CC1C-4CE8-85BC-62E3735181A4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D97E3A-F2AD-492C-A3B2-6EDB0B44C658}" type="pres">
      <dgm:prSet presAssocID="{689AB490-CC1C-4CE8-85BC-62E3735181A4}" presName="accent_4" presStyleCnt="0"/>
      <dgm:spPr/>
    </dgm:pt>
    <dgm:pt modelId="{054F38F2-574E-44F8-830C-3EF8196B834C}" type="pres">
      <dgm:prSet presAssocID="{689AB490-CC1C-4CE8-85BC-62E3735181A4}" presName="accentRepeatNode" presStyleLbl="solidFgAcc1" presStyleIdx="3" presStyleCnt="7"/>
      <dgm:spPr/>
    </dgm:pt>
    <dgm:pt modelId="{20528EEA-6440-47AA-AB24-87A7305E7DBD}" type="pres">
      <dgm:prSet presAssocID="{4EE36651-7C0B-45B1-9081-536B41873C12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4134801-3837-4C94-99CA-B6FCE6A50911}" type="pres">
      <dgm:prSet presAssocID="{4EE36651-7C0B-45B1-9081-536B41873C12}" presName="accent_5" presStyleCnt="0"/>
      <dgm:spPr/>
    </dgm:pt>
    <dgm:pt modelId="{5F475DDA-2F0A-43F4-B479-D925401FEB1A}" type="pres">
      <dgm:prSet presAssocID="{4EE36651-7C0B-45B1-9081-536B41873C12}" presName="accentRepeatNode" presStyleLbl="solidFgAcc1" presStyleIdx="4" presStyleCnt="7"/>
      <dgm:spPr/>
    </dgm:pt>
    <dgm:pt modelId="{24DD424C-0D97-4129-ADF6-9DCA0EC4982B}" type="pres">
      <dgm:prSet presAssocID="{05459043-3A8E-4178-A09D-326814EC9D2B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16A878-CA99-416B-84EE-D3A3431776D5}" type="pres">
      <dgm:prSet presAssocID="{05459043-3A8E-4178-A09D-326814EC9D2B}" presName="accent_6" presStyleCnt="0"/>
      <dgm:spPr/>
    </dgm:pt>
    <dgm:pt modelId="{8311E157-D39D-4424-BE63-76D35AA60C48}" type="pres">
      <dgm:prSet presAssocID="{05459043-3A8E-4178-A09D-326814EC9D2B}" presName="accentRepeatNode" presStyleLbl="solidFgAcc1" presStyleIdx="5" presStyleCnt="7"/>
      <dgm:spPr/>
    </dgm:pt>
    <dgm:pt modelId="{6A44F7CF-6A08-4533-8A31-C44ED4E1D842}" type="pres">
      <dgm:prSet presAssocID="{C8218278-764E-4349-ADC3-6C4009E3D4DB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EB6189-8F93-4561-8A74-4C9792F568E9}" type="pres">
      <dgm:prSet presAssocID="{C8218278-764E-4349-ADC3-6C4009E3D4DB}" presName="accent_7" presStyleCnt="0"/>
      <dgm:spPr/>
    </dgm:pt>
    <dgm:pt modelId="{35B4D16E-5385-483C-8E80-25D86A369FDC}" type="pres">
      <dgm:prSet presAssocID="{C8218278-764E-4349-ADC3-6C4009E3D4DB}" presName="accentRepeatNode" presStyleLbl="solidFgAcc1" presStyleIdx="6" presStyleCnt="7"/>
      <dgm:spPr/>
    </dgm:pt>
  </dgm:ptLst>
  <dgm:cxnLst>
    <dgm:cxn modelId="{F1475D84-FBDE-4480-BD13-C4234AEFECB3}" type="presOf" srcId="{689AB490-CC1C-4CE8-85BC-62E3735181A4}" destId="{0DE9264A-7701-449B-BE6A-7D4F31928D64}" srcOrd="0" destOrd="0" presId="urn:microsoft.com/office/officeart/2008/layout/VerticalCurvedList"/>
    <dgm:cxn modelId="{A430C464-C106-4917-9D7B-00CFFB18A1EF}" srcId="{1B2B27FF-C03C-42AC-A208-E81944528040}" destId="{2524A6CC-CEE0-46C5-BC45-2FF353522EF3}" srcOrd="0" destOrd="0" parTransId="{0A747296-32DF-4AAF-95E4-DEE0EDA10A0A}" sibTransId="{45C026E5-9F32-477F-A83E-1D988EE85FDE}"/>
    <dgm:cxn modelId="{2E140D82-2259-4D15-A6E3-4E925D32A297}" type="presOf" srcId="{CA8B542B-3C1D-49F3-899E-46A3667BB6F8}" destId="{07535C7D-FDA8-46E3-9C98-A63A92EE012A}" srcOrd="0" destOrd="0" presId="urn:microsoft.com/office/officeart/2008/layout/VerticalCurvedList"/>
    <dgm:cxn modelId="{3E7AD9D4-CF4B-42A2-9763-5ADA01FC4D94}" srcId="{1B2B27FF-C03C-42AC-A208-E81944528040}" destId="{689AB490-CC1C-4CE8-85BC-62E3735181A4}" srcOrd="3" destOrd="0" parTransId="{9A88EA7D-5057-4409-B36B-5CEA4EF10493}" sibTransId="{28C2B271-8312-4E52-91AC-C5A35FC8BAAD}"/>
    <dgm:cxn modelId="{E58AEF2D-2E9B-4B59-B78A-670D7DD581DC}" srcId="{1B2B27FF-C03C-42AC-A208-E81944528040}" destId="{C8218278-764E-4349-ADC3-6C4009E3D4DB}" srcOrd="6" destOrd="0" parTransId="{A9AD818C-5BC9-45E3-B948-C012F5F6CDD5}" sibTransId="{11FDEDB3-19F6-4193-AA8D-A0A16FA63116}"/>
    <dgm:cxn modelId="{0913696F-C991-43B3-A7C6-DB228BBCAD03}" type="presOf" srcId="{FA1EBFE9-A81B-4ABE-840B-60A041EB639D}" destId="{849A1742-654F-4408-B2D4-DEEF530A8AD8}" srcOrd="0" destOrd="0" presId="urn:microsoft.com/office/officeart/2008/layout/VerticalCurvedList"/>
    <dgm:cxn modelId="{577B8644-CF56-4274-9055-0A5AFA88C14A}" type="presOf" srcId="{1B2B27FF-C03C-42AC-A208-E81944528040}" destId="{38EE591B-4472-44C3-AA7A-82CED40E9CA3}" srcOrd="0" destOrd="0" presId="urn:microsoft.com/office/officeart/2008/layout/VerticalCurvedList"/>
    <dgm:cxn modelId="{1C55084E-E769-44F0-BE6A-B6227208BB8D}" srcId="{1B2B27FF-C03C-42AC-A208-E81944528040}" destId="{FA1EBFE9-A81B-4ABE-840B-60A041EB639D}" srcOrd="2" destOrd="0" parTransId="{2416BAB7-7E51-4A9C-84DF-2E373A5992F4}" sibTransId="{7526BDCA-796C-455B-A831-1EC134154C49}"/>
    <dgm:cxn modelId="{AF53BFE8-54D8-4F14-9B64-6797680E0104}" srcId="{1B2B27FF-C03C-42AC-A208-E81944528040}" destId="{05459043-3A8E-4178-A09D-326814EC9D2B}" srcOrd="5" destOrd="0" parTransId="{47F76E2D-AC21-491B-9E92-7EB00949B93D}" sibTransId="{09F95706-6A21-4E1A-89EF-38DCDBE804EC}"/>
    <dgm:cxn modelId="{BBEE184C-6212-45E8-84C2-627C8B896535}" type="presOf" srcId="{2524A6CC-CEE0-46C5-BC45-2FF353522EF3}" destId="{71F0D473-871A-414C-9DD0-827E105954BC}" srcOrd="0" destOrd="0" presId="urn:microsoft.com/office/officeart/2008/layout/VerticalCurvedList"/>
    <dgm:cxn modelId="{587C0E82-2B64-4C60-BF72-B74FBC4C4806}" type="presOf" srcId="{45C026E5-9F32-477F-A83E-1D988EE85FDE}" destId="{41C01B6F-34E9-4255-AC22-4A0078D06369}" srcOrd="0" destOrd="0" presId="urn:microsoft.com/office/officeart/2008/layout/VerticalCurvedList"/>
    <dgm:cxn modelId="{8AC369D0-407F-498C-BC35-371B194231D1}" srcId="{1B2B27FF-C03C-42AC-A208-E81944528040}" destId="{CA8B542B-3C1D-49F3-899E-46A3667BB6F8}" srcOrd="1" destOrd="0" parTransId="{46A3AF51-C68F-4036-BABD-CE0C9365CACA}" sibTransId="{32E264D8-7B7F-42B4-872C-15C0F51E55C4}"/>
    <dgm:cxn modelId="{301A222F-EEDC-4AB2-9D25-BB1F0B03F981}" type="presOf" srcId="{C8218278-764E-4349-ADC3-6C4009E3D4DB}" destId="{6A44F7CF-6A08-4533-8A31-C44ED4E1D842}" srcOrd="0" destOrd="0" presId="urn:microsoft.com/office/officeart/2008/layout/VerticalCurvedList"/>
    <dgm:cxn modelId="{1F2B9D19-A734-41C1-A4D8-EAFA6EDA6669}" type="presOf" srcId="{4EE36651-7C0B-45B1-9081-536B41873C12}" destId="{20528EEA-6440-47AA-AB24-87A7305E7DBD}" srcOrd="0" destOrd="0" presId="urn:microsoft.com/office/officeart/2008/layout/VerticalCurvedList"/>
    <dgm:cxn modelId="{DF1E92C2-D8CD-4856-8ACA-5CBCB9EF55F9}" srcId="{1B2B27FF-C03C-42AC-A208-E81944528040}" destId="{4EE36651-7C0B-45B1-9081-536B41873C12}" srcOrd="4" destOrd="0" parTransId="{B38DCA7C-0931-4055-92D7-E19A84D004CB}" sibTransId="{9D2010FF-30F6-443F-A816-0F7D6B8A2418}"/>
    <dgm:cxn modelId="{96324C8A-FAF1-43DC-AB4D-9A7F569C538F}" type="presOf" srcId="{05459043-3A8E-4178-A09D-326814EC9D2B}" destId="{24DD424C-0D97-4129-ADF6-9DCA0EC4982B}" srcOrd="0" destOrd="0" presId="urn:microsoft.com/office/officeart/2008/layout/VerticalCurvedList"/>
    <dgm:cxn modelId="{BF065974-51C2-41B7-9060-EFA0C9E34968}" type="presParOf" srcId="{38EE591B-4472-44C3-AA7A-82CED40E9CA3}" destId="{52A8EBFB-A1DB-4726-B396-C9ECC006719F}" srcOrd="0" destOrd="0" presId="urn:microsoft.com/office/officeart/2008/layout/VerticalCurvedList"/>
    <dgm:cxn modelId="{31E9E36F-2C94-4A4B-80C3-30A817E26F26}" type="presParOf" srcId="{52A8EBFB-A1DB-4726-B396-C9ECC006719F}" destId="{42EBA373-FCBA-44EF-8927-3E324602DE8B}" srcOrd="0" destOrd="0" presId="urn:microsoft.com/office/officeart/2008/layout/VerticalCurvedList"/>
    <dgm:cxn modelId="{2E4D6CA3-8CFE-4D00-B179-43F5580407B9}" type="presParOf" srcId="{42EBA373-FCBA-44EF-8927-3E324602DE8B}" destId="{AF27972B-D405-4E6B-B59E-5A3E6682B6F2}" srcOrd="0" destOrd="0" presId="urn:microsoft.com/office/officeart/2008/layout/VerticalCurvedList"/>
    <dgm:cxn modelId="{F887DA32-81D6-4B7F-AE92-E32D2B3559AE}" type="presParOf" srcId="{42EBA373-FCBA-44EF-8927-3E324602DE8B}" destId="{41C01B6F-34E9-4255-AC22-4A0078D06369}" srcOrd="1" destOrd="0" presId="urn:microsoft.com/office/officeart/2008/layout/VerticalCurvedList"/>
    <dgm:cxn modelId="{A4613DEA-B3FA-4FB9-BBAF-585DF0F9320C}" type="presParOf" srcId="{42EBA373-FCBA-44EF-8927-3E324602DE8B}" destId="{3705EB6F-4B95-4741-B6A8-52343926D494}" srcOrd="2" destOrd="0" presId="urn:microsoft.com/office/officeart/2008/layout/VerticalCurvedList"/>
    <dgm:cxn modelId="{3E663D8E-09F0-4E38-9EDE-DE758A598528}" type="presParOf" srcId="{42EBA373-FCBA-44EF-8927-3E324602DE8B}" destId="{DA1F7B57-A6CD-49EF-854F-E91C6C6F158A}" srcOrd="3" destOrd="0" presId="urn:microsoft.com/office/officeart/2008/layout/VerticalCurvedList"/>
    <dgm:cxn modelId="{78C1D95B-890E-43A8-A16E-BEB2E41991B5}" type="presParOf" srcId="{52A8EBFB-A1DB-4726-B396-C9ECC006719F}" destId="{71F0D473-871A-414C-9DD0-827E105954BC}" srcOrd="1" destOrd="0" presId="urn:microsoft.com/office/officeart/2008/layout/VerticalCurvedList"/>
    <dgm:cxn modelId="{3EF9A33E-8AFE-4389-A8E7-F012F7F744A7}" type="presParOf" srcId="{52A8EBFB-A1DB-4726-B396-C9ECC006719F}" destId="{68B5CA6E-2BE1-4BEB-888F-77A4B1FFEA87}" srcOrd="2" destOrd="0" presId="urn:microsoft.com/office/officeart/2008/layout/VerticalCurvedList"/>
    <dgm:cxn modelId="{8C960FC4-DB39-4DFA-9A2B-6347CA85D4DE}" type="presParOf" srcId="{68B5CA6E-2BE1-4BEB-888F-77A4B1FFEA87}" destId="{E541CBAF-961C-4378-9B35-F4BDAE90395C}" srcOrd="0" destOrd="0" presId="urn:microsoft.com/office/officeart/2008/layout/VerticalCurvedList"/>
    <dgm:cxn modelId="{3934E0C5-5007-48FE-8E83-9CCD019342BB}" type="presParOf" srcId="{52A8EBFB-A1DB-4726-B396-C9ECC006719F}" destId="{07535C7D-FDA8-46E3-9C98-A63A92EE012A}" srcOrd="3" destOrd="0" presId="urn:microsoft.com/office/officeart/2008/layout/VerticalCurvedList"/>
    <dgm:cxn modelId="{C54362DB-FCD2-4F58-85B8-B18DAB22F648}" type="presParOf" srcId="{52A8EBFB-A1DB-4726-B396-C9ECC006719F}" destId="{0374E9D9-16B0-4766-A601-99A535567483}" srcOrd="4" destOrd="0" presId="urn:microsoft.com/office/officeart/2008/layout/VerticalCurvedList"/>
    <dgm:cxn modelId="{17881207-91DA-4A12-9735-905E4B1D3A45}" type="presParOf" srcId="{0374E9D9-16B0-4766-A601-99A535567483}" destId="{32CC9D47-5219-4D4A-8272-A12DEFAC563D}" srcOrd="0" destOrd="0" presId="urn:microsoft.com/office/officeart/2008/layout/VerticalCurvedList"/>
    <dgm:cxn modelId="{1E6EACE3-0C04-4E22-B7BB-384AFBD424E0}" type="presParOf" srcId="{52A8EBFB-A1DB-4726-B396-C9ECC006719F}" destId="{849A1742-654F-4408-B2D4-DEEF530A8AD8}" srcOrd="5" destOrd="0" presId="urn:microsoft.com/office/officeart/2008/layout/VerticalCurvedList"/>
    <dgm:cxn modelId="{906FE0B2-03A0-459B-92AA-95A66E8D7FD7}" type="presParOf" srcId="{52A8EBFB-A1DB-4726-B396-C9ECC006719F}" destId="{F8E5A4F8-156E-4229-AF02-36BA2B7419E8}" srcOrd="6" destOrd="0" presId="urn:microsoft.com/office/officeart/2008/layout/VerticalCurvedList"/>
    <dgm:cxn modelId="{001FD7FB-C8E1-4E5D-B553-2C3C54494E89}" type="presParOf" srcId="{F8E5A4F8-156E-4229-AF02-36BA2B7419E8}" destId="{25FC8E1B-D41F-4666-A396-85B8529DEB0A}" srcOrd="0" destOrd="0" presId="urn:microsoft.com/office/officeart/2008/layout/VerticalCurvedList"/>
    <dgm:cxn modelId="{CC659D6A-9D54-470F-B882-CDD512499280}" type="presParOf" srcId="{52A8EBFB-A1DB-4726-B396-C9ECC006719F}" destId="{0DE9264A-7701-449B-BE6A-7D4F31928D64}" srcOrd="7" destOrd="0" presId="urn:microsoft.com/office/officeart/2008/layout/VerticalCurvedList"/>
    <dgm:cxn modelId="{7A81A5E6-586F-42FB-9748-866679EC2DA4}" type="presParOf" srcId="{52A8EBFB-A1DB-4726-B396-C9ECC006719F}" destId="{7AD97E3A-F2AD-492C-A3B2-6EDB0B44C658}" srcOrd="8" destOrd="0" presId="urn:microsoft.com/office/officeart/2008/layout/VerticalCurvedList"/>
    <dgm:cxn modelId="{90E4E0E8-F119-458D-9333-76638147667B}" type="presParOf" srcId="{7AD97E3A-F2AD-492C-A3B2-6EDB0B44C658}" destId="{054F38F2-574E-44F8-830C-3EF8196B834C}" srcOrd="0" destOrd="0" presId="urn:microsoft.com/office/officeart/2008/layout/VerticalCurvedList"/>
    <dgm:cxn modelId="{67929609-AE15-42A5-8F5D-513E9BB6C465}" type="presParOf" srcId="{52A8EBFB-A1DB-4726-B396-C9ECC006719F}" destId="{20528EEA-6440-47AA-AB24-87A7305E7DBD}" srcOrd="9" destOrd="0" presId="urn:microsoft.com/office/officeart/2008/layout/VerticalCurvedList"/>
    <dgm:cxn modelId="{4698C225-CB23-47D0-81B4-30BB1FB2C610}" type="presParOf" srcId="{52A8EBFB-A1DB-4726-B396-C9ECC006719F}" destId="{24134801-3837-4C94-99CA-B6FCE6A50911}" srcOrd="10" destOrd="0" presId="urn:microsoft.com/office/officeart/2008/layout/VerticalCurvedList"/>
    <dgm:cxn modelId="{6EAA9F74-16F8-4CA5-A24E-2C8EFCC895E5}" type="presParOf" srcId="{24134801-3837-4C94-99CA-B6FCE6A50911}" destId="{5F475DDA-2F0A-43F4-B479-D925401FEB1A}" srcOrd="0" destOrd="0" presId="urn:microsoft.com/office/officeart/2008/layout/VerticalCurvedList"/>
    <dgm:cxn modelId="{DB9C434E-0FC7-4547-B249-7A482A9F2D5C}" type="presParOf" srcId="{52A8EBFB-A1DB-4726-B396-C9ECC006719F}" destId="{24DD424C-0D97-4129-ADF6-9DCA0EC4982B}" srcOrd="11" destOrd="0" presId="urn:microsoft.com/office/officeart/2008/layout/VerticalCurvedList"/>
    <dgm:cxn modelId="{40405151-4CD3-40D8-A75A-B702A2CB7C57}" type="presParOf" srcId="{52A8EBFB-A1DB-4726-B396-C9ECC006719F}" destId="{D616A878-CA99-416B-84EE-D3A3431776D5}" srcOrd="12" destOrd="0" presId="urn:microsoft.com/office/officeart/2008/layout/VerticalCurvedList"/>
    <dgm:cxn modelId="{07F578B0-4EB4-4BD6-B0E3-9A7BDC426D34}" type="presParOf" srcId="{D616A878-CA99-416B-84EE-D3A3431776D5}" destId="{8311E157-D39D-4424-BE63-76D35AA60C48}" srcOrd="0" destOrd="0" presId="urn:microsoft.com/office/officeart/2008/layout/VerticalCurvedList"/>
    <dgm:cxn modelId="{0AEDA2CC-CA72-4E01-AFC1-808AB6F13794}" type="presParOf" srcId="{52A8EBFB-A1DB-4726-B396-C9ECC006719F}" destId="{6A44F7CF-6A08-4533-8A31-C44ED4E1D842}" srcOrd="13" destOrd="0" presId="urn:microsoft.com/office/officeart/2008/layout/VerticalCurvedList"/>
    <dgm:cxn modelId="{F196573B-7EC2-46EC-85B9-F9B4F592E9FA}" type="presParOf" srcId="{52A8EBFB-A1DB-4726-B396-C9ECC006719F}" destId="{59EB6189-8F93-4561-8A74-4C9792F568E9}" srcOrd="14" destOrd="0" presId="urn:microsoft.com/office/officeart/2008/layout/VerticalCurvedList"/>
    <dgm:cxn modelId="{177E9A49-25F0-43E5-8D33-4364D3A1D785}" type="presParOf" srcId="{59EB6189-8F93-4561-8A74-4C9792F568E9}" destId="{35B4D16E-5385-483C-8E80-25D86A369FD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968E30-0475-460B-ACBB-B1F48D1C5034}" type="doc">
      <dgm:prSet loTypeId="urn:microsoft.com/office/officeart/2005/8/layout/radial5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64923376-98B1-4981-9AA0-BE10C8E20764}">
      <dgm:prSet phldrT="[文本]" custT="1"/>
      <dgm:spPr/>
      <dgm:t>
        <a:bodyPr/>
        <a:lstStyle/>
        <a:p>
          <a:r>
            <a: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人力</a:t>
          </a:r>
          <a:endParaRPr lang="en-US" altLang="zh-CN" sz="2000" b="1" dirty="0" smtClean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资源</a:t>
          </a:r>
          <a:endParaRPr lang="zh-CN" altLang="en-US" sz="20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3FDB04-253B-42F9-98B3-A49F17773B52}" cxnId="{BEB4533E-6BBF-4EF9-AA66-E33E5673CB4D}" type="parTrans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618659B-589C-433A-8E9C-2BD9BD07F332}" cxnId="{BEB4533E-6BBF-4EF9-AA66-E33E5673CB4D}" type="sibTrans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C97EF24-4F29-4A03-8E22-421DBEFC94DC}">
      <dgm:prSet phldrT="[文本]" custT="1"/>
      <dgm:spPr/>
      <dgm:t>
        <a:bodyPr/>
        <a:lstStyle/>
        <a:p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定义</a:t>
          </a:r>
        </a:p>
      </dgm:t>
    </dgm:pt>
    <dgm:pt modelId="{FA8B710E-5802-41A8-B62F-083A33AFC4C9}" cxnId="{7C202420-BE00-4F3F-897F-CCC316492651}" type="parTrans">
      <dgm:prSet custT="1"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A34CAA8-3506-4824-8C99-217D34B09F11}" cxnId="{7C202420-BE00-4F3F-897F-CCC316492651}" type="sibTrans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DA2E39-28DC-4585-94CF-38554ECA0842}">
      <dgm:prSet phldrT="[文本]" custT="1"/>
      <dgm:spPr/>
      <dgm:t>
        <a:bodyPr/>
        <a:lstStyle/>
        <a:p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分析</a:t>
          </a:r>
        </a:p>
      </dgm:t>
    </dgm:pt>
    <dgm:pt modelId="{621CAE39-FC82-4F99-A69E-8E73819E102C}" cxnId="{55EC4271-9EF1-45AF-B780-1104C23126A9}" type="parTrans">
      <dgm:prSet custT="1"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EBB4995-2D7A-493A-AAC1-3B25019C27C9}" cxnId="{55EC4271-9EF1-45AF-B780-1104C23126A9}" type="sibTrans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7F837AD-AD35-4D33-8F6F-C598F3F3D30B}">
      <dgm:prSet phldrT="[文本]" custT="1"/>
      <dgm:spPr/>
      <dgm:t>
        <a:bodyPr/>
        <a:lstStyle/>
        <a:p>
          <a:r>
            <a: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控制</a:t>
          </a:r>
        </a:p>
      </dgm:t>
    </dgm:pt>
    <dgm:pt modelId="{2672D56A-439E-43B8-8957-6789586C87E1}" cxnId="{404C64CB-8B68-4002-9355-9642D1400616}" type="parTrans">
      <dgm:prSet custT="1"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5631AF-27C5-4E9A-8129-C5F08DC062D6}" cxnId="{404C64CB-8B68-4002-9355-9642D1400616}" type="sibTrans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7204366-7C28-418E-BDD2-D7113EFC2BC7}">
      <dgm:prSet phldrT="[文本]" custT="1"/>
      <dgm:spPr/>
      <dgm:t>
        <a:bodyPr/>
        <a:lstStyle/>
        <a:p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改进</a:t>
          </a:r>
        </a:p>
      </dgm:t>
    </dgm:pt>
    <dgm:pt modelId="{F450AD9A-518E-4EF7-AA98-0D561539D012}" cxnId="{8EF02338-3395-4ED7-97D2-10934DEB6041}" type="parTrans">
      <dgm:prSet custT="1"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DFAC15-ED11-48C9-8885-0226F1D3FC30}" cxnId="{8EF02338-3395-4ED7-97D2-10934DEB6041}" type="sibTrans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235857-8860-4172-A346-E03C0AF48236}">
      <dgm:prSet custT="1"/>
      <dgm:spPr/>
      <dgm:t>
        <a:bodyPr/>
        <a:lstStyle/>
        <a:p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测量</a:t>
          </a:r>
        </a:p>
      </dgm:t>
    </dgm:pt>
    <dgm:pt modelId="{CD359D74-94AC-4B30-B84E-123313B96D34}" cxnId="{9DCF83C0-44E0-4CD3-B9F8-AEDE3CDF6CBD}" type="parTrans">
      <dgm:prSet custT="1"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8ABE80-EEFC-4417-B672-526345AD5944}" cxnId="{9DCF83C0-44E0-4CD3-B9F8-AEDE3CDF6CBD}" type="sibTrans">
      <dgm:prSet/>
      <dgm:spPr/>
      <dgm:t>
        <a:bodyPr/>
        <a:lstStyle/>
        <a:p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8D63D52-5702-4228-8CB4-3A0B302FADC4}" type="pres">
      <dgm:prSet presAssocID="{62968E30-0475-460B-ACBB-B1F48D1C503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0C331A3-BE5C-42DE-B1FA-E40363077F45}" type="pres">
      <dgm:prSet presAssocID="{64923376-98B1-4981-9AA0-BE10C8E20764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20A5F9F5-F774-4544-B89A-8D72161E6E26}" type="pres">
      <dgm:prSet presAssocID="{FA8B710E-5802-41A8-B62F-083A33AFC4C9}" presName="parTrans" presStyleLbl="sibTrans2D1" presStyleIdx="0" presStyleCnt="5"/>
      <dgm:spPr/>
      <dgm:t>
        <a:bodyPr/>
        <a:lstStyle/>
        <a:p>
          <a:endParaRPr lang="zh-CN" altLang="en-US"/>
        </a:p>
      </dgm:t>
    </dgm:pt>
    <dgm:pt modelId="{9B1CDA18-5805-40F1-A6FC-8D51C1F1B3B7}" type="pres">
      <dgm:prSet presAssocID="{FA8B710E-5802-41A8-B62F-083A33AFC4C9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A7372DAE-C5DC-4538-93E0-EC55FBB4EAE5}" type="pres">
      <dgm:prSet presAssocID="{6C97EF24-4F29-4A03-8E22-421DBEFC94D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AD6082-F0F9-4243-BAE6-E9116A4C0763}" type="pres">
      <dgm:prSet presAssocID="{621CAE39-FC82-4F99-A69E-8E73819E102C}" presName="parTrans" presStyleLbl="sibTrans2D1" presStyleIdx="1" presStyleCnt="5"/>
      <dgm:spPr/>
      <dgm:t>
        <a:bodyPr/>
        <a:lstStyle/>
        <a:p>
          <a:endParaRPr lang="zh-CN" altLang="en-US"/>
        </a:p>
      </dgm:t>
    </dgm:pt>
    <dgm:pt modelId="{1CFC6DBD-A6DE-42F2-8659-FAC38D278E62}" type="pres">
      <dgm:prSet presAssocID="{621CAE39-FC82-4F99-A69E-8E73819E102C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1EA7032A-6238-4DAB-B73C-FCB420D2C275}" type="pres">
      <dgm:prSet presAssocID="{E7DA2E39-28DC-4585-94CF-38554ECA084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E66D71-F8BC-4271-8622-29EC269AF124}" type="pres">
      <dgm:prSet presAssocID="{2672D56A-439E-43B8-8957-6789586C87E1}" presName="parTrans" presStyleLbl="sibTrans2D1" presStyleIdx="2" presStyleCnt="5"/>
      <dgm:spPr/>
      <dgm:t>
        <a:bodyPr/>
        <a:lstStyle/>
        <a:p>
          <a:endParaRPr lang="zh-CN" altLang="en-US"/>
        </a:p>
      </dgm:t>
    </dgm:pt>
    <dgm:pt modelId="{8C2328F2-574F-47F2-B71C-744F306D4832}" type="pres">
      <dgm:prSet presAssocID="{2672D56A-439E-43B8-8957-6789586C87E1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EC46B3EB-2BD0-41BB-A84B-3C224C2A8CEE}" type="pres">
      <dgm:prSet presAssocID="{F7F837AD-AD35-4D33-8F6F-C598F3F3D30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5CCE089-CE9B-49F5-AD8E-D61A5EB2F180}" type="pres">
      <dgm:prSet presAssocID="{F450AD9A-518E-4EF7-AA98-0D561539D012}" presName="parTrans" presStyleLbl="sibTrans2D1" presStyleIdx="3" presStyleCnt="5"/>
      <dgm:spPr/>
      <dgm:t>
        <a:bodyPr/>
        <a:lstStyle/>
        <a:p>
          <a:endParaRPr lang="zh-CN" altLang="en-US"/>
        </a:p>
      </dgm:t>
    </dgm:pt>
    <dgm:pt modelId="{BB556242-0CE5-438C-8DF5-8F3E181B0C97}" type="pres">
      <dgm:prSet presAssocID="{F450AD9A-518E-4EF7-AA98-0D561539D012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1A5C5B7C-4CE2-4956-9D7B-A464E7449C37}" type="pres">
      <dgm:prSet presAssocID="{F7204366-7C28-418E-BDD2-D7113EFC2BC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7C03ADC-5D4F-4409-A069-EAA63D65ECEC}" type="pres">
      <dgm:prSet presAssocID="{CD359D74-94AC-4B30-B84E-123313B96D34}" presName="parTrans" presStyleLbl="sibTrans2D1" presStyleIdx="4" presStyleCnt="5"/>
      <dgm:spPr/>
      <dgm:t>
        <a:bodyPr/>
        <a:lstStyle/>
        <a:p>
          <a:endParaRPr lang="zh-CN" altLang="en-US"/>
        </a:p>
      </dgm:t>
    </dgm:pt>
    <dgm:pt modelId="{3C387EBD-C9D4-46A4-B14A-72D1ED669339}" type="pres">
      <dgm:prSet presAssocID="{CD359D74-94AC-4B30-B84E-123313B96D34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  <dgm:pt modelId="{2A4E944F-7D2D-4D9E-ABB2-03BB9D0FCC43}" type="pres">
      <dgm:prSet presAssocID="{8F235857-8860-4172-A346-E03C0AF4823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69B370A-B255-41BF-BF92-B492F169BED7}" type="presOf" srcId="{F7F837AD-AD35-4D33-8F6F-C598F3F3D30B}" destId="{EC46B3EB-2BD0-41BB-A84B-3C224C2A8CEE}" srcOrd="0" destOrd="0" presId="urn:microsoft.com/office/officeart/2005/8/layout/radial5"/>
    <dgm:cxn modelId="{62C15A9E-F89B-4EDF-AA70-3A0C0A681A30}" type="presOf" srcId="{8F235857-8860-4172-A346-E03C0AF48236}" destId="{2A4E944F-7D2D-4D9E-ABB2-03BB9D0FCC43}" srcOrd="0" destOrd="0" presId="urn:microsoft.com/office/officeart/2005/8/layout/radial5"/>
    <dgm:cxn modelId="{404C64CB-8B68-4002-9355-9642D1400616}" srcId="{64923376-98B1-4981-9AA0-BE10C8E20764}" destId="{F7F837AD-AD35-4D33-8F6F-C598F3F3D30B}" srcOrd="2" destOrd="0" parTransId="{2672D56A-439E-43B8-8957-6789586C87E1}" sibTransId="{D55631AF-27C5-4E9A-8129-C5F08DC062D6}"/>
    <dgm:cxn modelId="{2CFADEC3-0C5D-4295-8278-AA8A263D125E}" type="presOf" srcId="{62968E30-0475-460B-ACBB-B1F48D1C5034}" destId="{18D63D52-5702-4228-8CB4-3A0B302FADC4}" srcOrd="0" destOrd="0" presId="urn:microsoft.com/office/officeart/2005/8/layout/radial5"/>
    <dgm:cxn modelId="{35BBEEFA-22CD-4C13-A7B3-D9292C147BA2}" type="presOf" srcId="{2672D56A-439E-43B8-8957-6789586C87E1}" destId="{41E66D71-F8BC-4271-8622-29EC269AF124}" srcOrd="0" destOrd="0" presId="urn:microsoft.com/office/officeart/2005/8/layout/radial5"/>
    <dgm:cxn modelId="{2A563C52-8C9E-4F41-859E-7AB999AD4D66}" type="presOf" srcId="{FA8B710E-5802-41A8-B62F-083A33AFC4C9}" destId="{20A5F9F5-F774-4544-B89A-8D72161E6E26}" srcOrd="0" destOrd="0" presId="urn:microsoft.com/office/officeart/2005/8/layout/radial5"/>
    <dgm:cxn modelId="{B97E6BAF-BA4D-4836-BB31-B79D8638B2EB}" type="presOf" srcId="{F450AD9A-518E-4EF7-AA98-0D561539D012}" destId="{F5CCE089-CE9B-49F5-AD8E-D61A5EB2F180}" srcOrd="0" destOrd="0" presId="urn:microsoft.com/office/officeart/2005/8/layout/radial5"/>
    <dgm:cxn modelId="{9DCF83C0-44E0-4CD3-B9F8-AEDE3CDF6CBD}" srcId="{64923376-98B1-4981-9AA0-BE10C8E20764}" destId="{8F235857-8860-4172-A346-E03C0AF48236}" srcOrd="4" destOrd="0" parTransId="{CD359D74-94AC-4B30-B84E-123313B96D34}" sibTransId="{328ABE80-EEFC-4417-B672-526345AD5944}"/>
    <dgm:cxn modelId="{949BD89B-F0FF-4ED5-9A63-4EE13DD467DC}" type="presOf" srcId="{F7204366-7C28-418E-BDD2-D7113EFC2BC7}" destId="{1A5C5B7C-4CE2-4956-9D7B-A464E7449C37}" srcOrd="0" destOrd="0" presId="urn:microsoft.com/office/officeart/2005/8/layout/radial5"/>
    <dgm:cxn modelId="{4C00E2B1-E4DB-4CE4-9DAD-6BC215C8F213}" type="presOf" srcId="{CD359D74-94AC-4B30-B84E-123313B96D34}" destId="{3C387EBD-C9D4-46A4-B14A-72D1ED669339}" srcOrd="1" destOrd="0" presId="urn:microsoft.com/office/officeart/2005/8/layout/radial5"/>
    <dgm:cxn modelId="{BEE75D1E-2277-4276-82E2-644DE59DA821}" type="presOf" srcId="{64923376-98B1-4981-9AA0-BE10C8E20764}" destId="{40C331A3-BE5C-42DE-B1FA-E40363077F45}" srcOrd="0" destOrd="0" presId="urn:microsoft.com/office/officeart/2005/8/layout/radial5"/>
    <dgm:cxn modelId="{8EF02338-3395-4ED7-97D2-10934DEB6041}" srcId="{64923376-98B1-4981-9AA0-BE10C8E20764}" destId="{F7204366-7C28-418E-BDD2-D7113EFC2BC7}" srcOrd="3" destOrd="0" parTransId="{F450AD9A-518E-4EF7-AA98-0D561539D012}" sibTransId="{5BDFAC15-ED11-48C9-8885-0226F1D3FC30}"/>
    <dgm:cxn modelId="{0BA46E45-A539-4AF5-A235-94235616609A}" type="presOf" srcId="{621CAE39-FC82-4F99-A69E-8E73819E102C}" destId="{64AD6082-F0F9-4243-BAE6-E9116A4C0763}" srcOrd="0" destOrd="0" presId="urn:microsoft.com/office/officeart/2005/8/layout/radial5"/>
    <dgm:cxn modelId="{C98FBF9E-0674-482A-83FA-8485BBF53E2F}" type="presOf" srcId="{F450AD9A-518E-4EF7-AA98-0D561539D012}" destId="{BB556242-0CE5-438C-8DF5-8F3E181B0C97}" srcOrd="1" destOrd="0" presId="urn:microsoft.com/office/officeart/2005/8/layout/radial5"/>
    <dgm:cxn modelId="{55EC4271-9EF1-45AF-B780-1104C23126A9}" srcId="{64923376-98B1-4981-9AA0-BE10C8E20764}" destId="{E7DA2E39-28DC-4585-94CF-38554ECA0842}" srcOrd="1" destOrd="0" parTransId="{621CAE39-FC82-4F99-A69E-8E73819E102C}" sibTransId="{CEBB4995-2D7A-493A-AAC1-3B25019C27C9}"/>
    <dgm:cxn modelId="{7C550D17-9ABC-4B73-A533-47F8B26921CD}" type="presOf" srcId="{FA8B710E-5802-41A8-B62F-083A33AFC4C9}" destId="{9B1CDA18-5805-40F1-A6FC-8D51C1F1B3B7}" srcOrd="1" destOrd="0" presId="urn:microsoft.com/office/officeart/2005/8/layout/radial5"/>
    <dgm:cxn modelId="{A1228623-29C6-4284-9D23-22F8AF1C0F6A}" type="presOf" srcId="{621CAE39-FC82-4F99-A69E-8E73819E102C}" destId="{1CFC6DBD-A6DE-42F2-8659-FAC38D278E62}" srcOrd="1" destOrd="0" presId="urn:microsoft.com/office/officeart/2005/8/layout/radial5"/>
    <dgm:cxn modelId="{B0A6B643-B579-4CDE-9E31-BD7ABF0FC094}" type="presOf" srcId="{E7DA2E39-28DC-4585-94CF-38554ECA0842}" destId="{1EA7032A-6238-4DAB-B73C-FCB420D2C275}" srcOrd="0" destOrd="0" presId="urn:microsoft.com/office/officeart/2005/8/layout/radial5"/>
    <dgm:cxn modelId="{38C54EC3-EEE1-40A5-AE08-1EABA9EB53D6}" type="presOf" srcId="{6C97EF24-4F29-4A03-8E22-421DBEFC94DC}" destId="{A7372DAE-C5DC-4538-93E0-EC55FBB4EAE5}" srcOrd="0" destOrd="0" presId="urn:microsoft.com/office/officeart/2005/8/layout/radial5"/>
    <dgm:cxn modelId="{8A9CC3B1-ED55-457E-943B-40D5A5C3B5DA}" type="presOf" srcId="{2672D56A-439E-43B8-8957-6789586C87E1}" destId="{8C2328F2-574F-47F2-B71C-744F306D4832}" srcOrd="1" destOrd="0" presId="urn:microsoft.com/office/officeart/2005/8/layout/radial5"/>
    <dgm:cxn modelId="{BFABBC0C-8456-4015-88DF-0E3193EF1AF6}" type="presOf" srcId="{CD359D74-94AC-4B30-B84E-123313B96D34}" destId="{47C03ADC-5D4F-4409-A069-EAA63D65ECEC}" srcOrd="0" destOrd="0" presId="urn:microsoft.com/office/officeart/2005/8/layout/radial5"/>
    <dgm:cxn modelId="{7C202420-BE00-4F3F-897F-CCC316492651}" srcId="{64923376-98B1-4981-9AA0-BE10C8E20764}" destId="{6C97EF24-4F29-4A03-8E22-421DBEFC94DC}" srcOrd="0" destOrd="0" parTransId="{FA8B710E-5802-41A8-B62F-083A33AFC4C9}" sibTransId="{5A34CAA8-3506-4824-8C99-217D34B09F11}"/>
    <dgm:cxn modelId="{BEB4533E-6BBF-4EF9-AA66-E33E5673CB4D}" srcId="{62968E30-0475-460B-ACBB-B1F48D1C5034}" destId="{64923376-98B1-4981-9AA0-BE10C8E20764}" srcOrd="0" destOrd="0" parTransId="{B23FDB04-253B-42F9-98B3-A49F17773B52}" sibTransId="{2618659B-589C-433A-8E9C-2BD9BD07F332}"/>
    <dgm:cxn modelId="{871F55F1-D55B-4C1C-A8C9-F24495428E0C}" type="presParOf" srcId="{18D63D52-5702-4228-8CB4-3A0B302FADC4}" destId="{40C331A3-BE5C-42DE-B1FA-E40363077F45}" srcOrd="0" destOrd="0" presId="urn:microsoft.com/office/officeart/2005/8/layout/radial5"/>
    <dgm:cxn modelId="{216FAC6A-5084-46A9-BEBF-1F8CC394F0DF}" type="presParOf" srcId="{18D63D52-5702-4228-8CB4-3A0B302FADC4}" destId="{20A5F9F5-F774-4544-B89A-8D72161E6E26}" srcOrd="1" destOrd="0" presId="urn:microsoft.com/office/officeart/2005/8/layout/radial5"/>
    <dgm:cxn modelId="{F0D101A7-8501-483F-89F8-CBA42F756743}" type="presParOf" srcId="{20A5F9F5-F774-4544-B89A-8D72161E6E26}" destId="{9B1CDA18-5805-40F1-A6FC-8D51C1F1B3B7}" srcOrd="0" destOrd="0" presId="urn:microsoft.com/office/officeart/2005/8/layout/radial5"/>
    <dgm:cxn modelId="{3B83EFB4-7D47-418F-BAB8-F360FFF10906}" type="presParOf" srcId="{18D63D52-5702-4228-8CB4-3A0B302FADC4}" destId="{A7372DAE-C5DC-4538-93E0-EC55FBB4EAE5}" srcOrd="2" destOrd="0" presId="urn:microsoft.com/office/officeart/2005/8/layout/radial5"/>
    <dgm:cxn modelId="{F428A89A-C2C3-4C59-8264-0391794529A6}" type="presParOf" srcId="{18D63D52-5702-4228-8CB4-3A0B302FADC4}" destId="{64AD6082-F0F9-4243-BAE6-E9116A4C0763}" srcOrd="3" destOrd="0" presId="urn:microsoft.com/office/officeart/2005/8/layout/radial5"/>
    <dgm:cxn modelId="{263A4E67-E97D-4704-B01B-F3F4F28F06B7}" type="presParOf" srcId="{64AD6082-F0F9-4243-BAE6-E9116A4C0763}" destId="{1CFC6DBD-A6DE-42F2-8659-FAC38D278E62}" srcOrd="0" destOrd="0" presId="urn:microsoft.com/office/officeart/2005/8/layout/radial5"/>
    <dgm:cxn modelId="{64CC09A1-428D-49EA-BC9A-675957AE9CCA}" type="presParOf" srcId="{18D63D52-5702-4228-8CB4-3A0B302FADC4}" destId="{1EA7032A-6238-4DAB-B73C-FCB420D2C275}" srcOrd="4" destOrd="0" presId="urn:microsoft.com/office/officeart/2005/8/layout/radial5"/>
    <dgm:cxn modelId="{64FE4212-5B1B-46D2-8C78-7EED7122EE21}" type="presParOf" srcId="{18D63D52-5702-4228-8CB4-3A0B302FADC4}" destId="{41E66D71-F8BC-4271-8622-29EC269AF124}" srcOrd="5" destOrd="0" presId="urn:microsoft.com/office/officeart/2005/8/layout/radial5"/>
    <dgm:cxn modelId="{1EE7E664-6FBD-4C33-B31E-A97EC7F010F7}" type="presParOf" srcId="{41E66D71-F8BC-4271-8622-29EC269AF124}" destId="{8C2328F2-574F-47F2-B71C-744F306D4832}" srcOrd="0" destOrd="0" presId="urn:microsoft.com/office/officeart/2005/8/layout/radial5"/>
    <dgm:cxn modelId="{4C2D1FE1-B9D5-4673-893E-94433AA4350E}" type="presParOf" srcId="{18D63D52-5702-4228-8CB4-3A0B302FADC4}" destId="{EC46B3EB-2BD0-41BB-A84B-3C224C2A8CEE}" srcOrd="6" destOrd="0" presId="urn:microsoft.com/office/officeart/2005/8/layout/radial5"/>
    <dgm:cxn modelId="{CCA38270-E1B2-4C0D-933A-86107A853690}" type="presParOf" srcId="{18D63D52-5702-4228-8CB4-3A0B302FADC4}" destId="{F5CCE089-CE9B-49F5-AD8E-D61A5EB2F180}" srcOrd="7" destOrd="0" presId="urn:microsoft.com/office/officeart/2005/8/layout/radial5"/>
    <dgm:cxn modelId="{BFCAD590-8117-4F4E-B23D-9067C1184D1B}" type="presParOf" srcId="{F5CCE089-CE9B-49F5-AD8E-D61A5EB2F180}" destId="{BB556242-0CE5-438C-8DF5-8F3E181B0C97}" srcOrd="0" destOrd="0" presId="urn:microsoft.com/office/officeart/2005/8/layout/radial5"/>
    <dgm:cxn modelId="{C3484354-FDF2-4AAC-9010-29C80AEFB032}" type="presParOf" srcId="{18D63D52-5702-4228-8CB4-3A0B302FADC4}" destId="{1A5C5B7C-4CE2-4956-9D7B-A464E7449C37}" srcOrd="8" destOrd="0" presId="urn:microsoft.com/office/officeart/2005/8/layout/radial5"/>
    <dgm:cxn modelId="{8C691994-DE2B-4543-81DA-2372179039EA}" type="presParOf" srcId="{18D63D52-5702-4228-8CB4-3A0B302FADC4}" destId="{47C03ADC-5D4F-4409-A069-EAA63D65ECEC}" srcOrd="9" destOrd="0" presId="urn:microsoft.com/office/officeart/2005/8/layout/radial5"/>
    <dgm:cxn modelId="{E6C782FC-7AFA-4EEF-8E29-349481DC1341}" type="presParOf" srcId="{47C03ADC-5D4F-4409-A069-EAA63D65ECEC}" destId="{3C387EBD-C9D4-46A4-B14A-72D1ED669339}" srcOrd="0" destOrd="0" presId="urn:microsoft.com/office/officeart/2005/8/layout/radial5"/>
    <dgm:cxn modelId="{885B262D-0BE2-415D-82EC-EC1028FE64A7}" type="presParOf" srcId="{18D63D52-5702-4228-8CB4-3A0B302FADC4}" destId="{2A4E944F-7D2D-4D9E-ABB2-03BB9D0FCC43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EFD7A2-08C2-46F6-8A1B-4E5E882A8182}" type="doc">
      <dgm:prSet loTypeId="urn:microsoft.com/office/officeart/2009/3/layout/StepUpProcess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805FF163-227F-4877-9837-D8A0258AE940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忽视人的价值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34C35C-F93F-46C3-A313-FD8C2405E31F}" cxnId="{FBB62493-E1D4-498E-AF2A-4B822D5FD259}" type="parTrans">
      <dgm:prSet/>
      <dgm:spPr/>
      <dgm:t>
        <a:bodyPr/>
        <a:lstStyle/>
        <a:p>
          <a:endParaRPr lang="zh-CN" altLang="en-US"/>
        </a:p>
      </dgm:t>
    </dgm:pt>
    <dgm:pt modelId="{BD3F062C-B29E-4404-B494-03918357A4B6}" cxnId="{FBB62493-E1D4-498E-AF2A-4B822D5FD259}" type="sibTrans">
      <dgm:prSet/>
      <dgm:spPr/>
      <dgm:t>
        <a:bodyPr/>
        <a:lstStyle/>
        <a:p>
          <a:endParaRPr lang="zh-CN" altLang="en-US"/>
        </a:p>
      </dgm:t>
    </dgm:pt>
    <dgm:pt modelId="{570AE42C-AA27-4E21-8EB4-8F33E0C8963A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算计人的价值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9C8F23-4742-4D86-B511-B09FFC99E973}" cxnId="{A27B6E48-E5FC-4F8A-B4BE-19DFD23E189C}" type="parTrans">
      <dgm:prSet/>
      <dgm:spPr/>
      <dgm:t>
        <a:bodyPr/>
        <a:lstStyle/>
        <a:p>
          <a:endParaRPr lang="zh-CN" altLang="en-US"/>
        </a:p>
      </dgm:t>
    </dgm:pt>
    <dgm:pt modelId="{13ADED2A-2E14-4087-BA18-2D88BD880CD6}" cxnId="{A27B6E48-E5FC-4F8A-B4BE-19DFD23E189C}" type="sibTrans">
      <dgm:prSet/>
      <dgm:spPr/>
      <dgm:t>
        <a:bodyPr/>
        <a:lstStyle/>
        <a:p>
          <a:endParaRPr lang="zh-CN" altLang="en-US"/>
        </a:p>
      </dgm:t>
    </dgm:pt>
    <dgm:pt modelId="{98521205-599D-4009-B6E4-70D400CCFCEF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创造人的价值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9AED97B-F042-4A51-812C-5E01B72FFCF6}" cxnId="{90D58EFF-6828-4648-B857-868F70077563}" type="parTrans">
      <dgm:prSet/>
      <dgm:spPr/>
      <dgm:t>
        <a:bodyPr/>
        <a:lstStyle/>
        <a:p>
          <a:endParaRPr lang="zh-CN" altLang="en-US"/>
        </a:p>
      </dgm:t>
    </dgm:pt>
    <dgm:pt modelId="{9E668BE7-5D84-44B7-B874-104CF0E94DAB}" cxnId="{90D58EFF-6828-4648-B857-868F70077563}" type="sibTrans">
      <dgm:prSet/>
      <dgm:spPr/>
      <dgm:t>
        <a:bodyPr/>
        <a:lstStyle/>
        <a:p>
          <a:endParaRPr lang="zh-CN" altLang="en-US"/>
        </a:p>
      </dgm:t>
    </dgm:pt>
    <dgm:pt modelId="{16EC2D39-B8D6-4841-B8B3-B2D3F06F9C99}" type="pres">
      <dgm:prSet presAssocID="{05EFD7A2-08C2-46F6-8A1B-4E5E882A818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D3678716-5C2F-4A43-B6B8-BD717ACB9A29}" type="pres">
      <dgm:prSet presAssocID="{805FF163-227F-4877-9837-D8A0258AE940}" presName="composite" presStyleCnt="0"/>
      <dgm:spPr/>
    </dgm:pt>
    <dgm:pt modelId="{8BD25F9D-1C49-4790-8199-6117B9A1BC61}" type="pres">
      <dgm:prSet presAssocID="{805FF163-227F-4877-9837-D8A0258AE940}" presName="LShape" presStyleLbl="alignNode1" presStyleIdx="0" presStyleCnt="5"/>
      <dgm:spPr/>
    </dgm:pt>
    <dgm:pt modelId="{FB51FDF2-931C-4427-878A-DA601C290B06}" type="pres">
      <dgm:prSet presAssocID="{805FF163-227F-4877-9837-D8A0258AE940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C2EB3C-77E5-4C91-924D-4F3906C536CA}" type="pres">
      <dgm:prSet presAssocID="{805FF163-227F-4877-9837-D8A0258AE940}" presName="Triangle" presStyleLbl="alignNode1" presStyleIdx="1" presStyleCnt="5"/>
      <dgm:spPr/>
    </dgm:pt>
    <dgm:pt modelId="{21261F26-42EA-42D2-BAB7-789C264699B4}" type="pres">
      <dgm:prSet presAssocID="{BD3F062C-B29E-4404-B494-03918357A4B6}" presName="sibTrans" presStyleCnt="0"/>
      <dgm:spPr/>
    </dgm:pt>
    <dgm:pt modelId="{AF7B183A-D58F-4CD3-ADF5-1A3B855E4E51}" type="pres">
      <dgm:prSet presAssocID="{BD3F062C-B29E-4404-B494-03918357A4B6}" presName="space" presStyleCnt="0"/>
      <dgm:spPr/>
    </dgm:pt>
    <dgm:pt modelId="{50DB05AE-204E-4909-AB17-BF96CBE2A34D}" type="pres">
      <dgm:prSet presAssocID="{570AE42C-AA27-4E21-8EB4-8F33E0C8963A}" presName="composite" presStyleCnt="0"/>
      <dgm:spPr/>
    </dgm:pt>
    <dgm:pt modelId="{8457F979-7DFD-4453-98AF-37D36A0A4FEE}" type="pres">
      <dgm:prSet presAssocID="{570AE42C-AA27-4E21-8EB4-8F33E0C8963A}" presName="LShape" presStyleLbl="alignNode1" presStyleIdx="2" presStyleCnt="5"/>
      <dgm:spPr/>
    </dgm:pt>
    <dgm:pt modelId="{366FD05A-558A-4F9D-AE9F-CF9438056721}" type="pres">
      <dgm:prSet presAssocID="{570AE42C-AA27-4E21-8EB4-8F33E0C8963A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1A17E84-B055-45B5-B612-883C3648F436}" type="pres">
      <dgm:prSet presAssocID="{570AE42C-AA27-4E21-8EB4-8F33E0C8963A}" presName="Triangle" presStyleLbl="alignNode1" presStyleIdx="3" presStyleCnt="5"/>
      <dgm:spPr/>
    </dgm:pt>
    <dgm:pt modelId="{B9C55B86-DC92-4EB3-B001-39EEFBCE9118}" type="pres">
      <dgm:prSet presAssocID="{13ADED2A-2E14-4087-BA18-2D88BD880CD6}" presName="sibTrans" presStyleCnt="0"/>
      <dgm:spPr/>
    </dgm:pt>
    <dgm:pt modelId="{ADB15952-D2FF-4C37-B366-E935D44D743C}" type="pres">
      <dgm:prSet presAssocID="{13ADED2A-2E14-4087-BA18-2D88BD880CD6}" presName="space" presStyleCnt="0"/>
      <dgm:spPr/>
    </dgm:pt>
    <dgm:pt modelId="{8BDFDB22-69C8-4CA1-AF72-E25A6174CE2E}" type="pres">
      <dgm:prSet presAssocID="{98521205-599D-4009-B6E4-70D400CCFCEF}" presName="composite" presStyleCnt="0"/>
      <dgm:spPr/>
    </dgm:pt>
    <dgm:pt modelId="{27513BB2-FE58-482E-9587-92309A977E24}" type="pres">
      <dgm:prSet presAssocID="{98521205-599D-4009-B6E4-70D400CCFCEF}" presName="LShape" presStyleLbl="alignNode1" presStyleIdx="4" presStyleCnt="5"/>
      <dgm:spPr/>
    </dgm:pt>
    <dgm:pt modelId="{468666C1-AFAC-4E1C-939C-1E6EB8AF2E95}" type="pres">
      <dgm:prSet presAssocID="{98521205-599D-4009-B6E4-70D400CCFCEF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57C9DEF-9A8D-4DB4-A53A-489187A9132B}" type="presOf" srcId="{98521205-599D-4009-B6E4-70D400CCFCEF}" destId="{468666C1-AFAC-4E1C-939C-1E6EB8AF2E95}" srcOrd="0" destOrd="0" presId="urn:microsoft.com/office/officeart/2009/3/layout/StepUpProcess"/>
    <dgm:cxn modelId="{9DFD0CFD-6C6F-4E8E-98E9-B8A878C6E561}" type="presOf" srcId="{05EFD7A2-08C2-46F6-8A1B-4E5E882A8182}" destId="{16EC2D39-B8D6-4841-B8B3-B2D3F06F9C99}" srcOrd="0" destOrd="0" presId="urn:microsoft.com/office/officeart/2009/3/layout/StepUpProcess"/>
    <dgm:cxn modelId="{90D58EFF-6828-4648-B857-868F70077563}" srcId="{05EFD7A2-08C2-46F6-8A1B-4E5E882A8182}" destId="{98521205-599D-4009-B6E4-70D400CCFCEF}" srcOrd="2" destOrd="0" parTransId="{19AED97B-F042-4A51-812C-5E01B72FFCF6}" sibTransId="{9E668BE7-5D84-44B7-B874-104CF0E94DAB}"/>
    <dgm:cxn modelId="{A27B6E48-E5FC-4F8A-B4BE-19DFD23E189C}" srcId="{05EFD7A2-08C2-46F6-8A1B-4E5E882A8182}" destId="{570AE42C-AA27-4E21-8EB4-8F33E0C8963A}" srcOrd="1" destOrd="0" parTransId="{329C8F23-4742-4D86-B511-B09FFC99E973}" sibTransId="{13ADED2A-2E14-4087-BA18-2D88BD880CD6}"/>
    <dgm:cxn modelId="{B060A158-F0A4-4449-A708-D47C8A1E3B21}" type="presOf" srcId="{570AE42C-AA27-4E21-8EB4-8F33E0C8963A}" destId="{366FD05A-558A-4F9D-AE9F-CF9438056721}" srcOrd="0" destOrd="0" presId="urn:microsoft.com/office/officeart/2009/3/layout/StepUpProcess"/>
    <dgm:cxn modelId="{826B0C68-9FFC-464F-B398-29E46CACCA3F}" type="presOf" srcId="{805FF163-227F-4877-9837-D8A0258AE940}" destId="{FB51FDF2-931C-4427-878A-DA601C290B06}" srcOrd="0" destOrd="0" presId="urn:microsoft.com/office/officeart/2009/3/layout/StepUpProcess"/>
    <dgm:cxn modelId="{FBB62493-E1D4-498E-AF2A-4B822D5FD259}" srcId="{05EFD7A2-08C2-46F6-8A1B-4E5E882A8182}" destId="{805FF163-227F-4877-9837-D8A0258AE940}" srcOrd="0" destOrd="0" parTransId="{A034C35C-F93F-46C3-A313-FD8C2405E31F}" sibTransId="{BD3F062C-B29E-4404-B494-03918357A4B6}"/>
    <dgm:cxn modelId="{528DC967-CB46-473D-BE40-0F2C1F8E918D}" type="presParOf" srcId="{16EC2D39-B8D6-4841-B8B3-B2D3F06F9C99}" destId="{D3678716-5C2F-4A43-B6B8-BD717ACB9A29}" srcOrd="0" destOrd="0" presId="urn:microsoft.com/office/officeart/2009/3/layout/StepUpProcess"/>
    <dgm:cxn modelId="{6323E0D0-79C0-415F-B006-03A4E8678AC3}" type="presParOf" srcId="{D3678716-5C2F-4A43-B6B8-BD717ACB9A29}" destId="{8BD25F9D-1C49-4790-8199-6117B9A1BC61}" srcOrd="0" destOrd="0" presId="urn:microsoft.com/office/officeart/2009/3/layout/StepUpProcess"/>
    <dgm:cxn modelId="{8E7CA6D8-780C-4343-8904-33854640D15C}" type="presParOf" srcId="{D3678716-5C2F-4A43-B6B8-BD717ACB9A29}" destId="{FB51FDF2-931C-4427-878A-DA601C290B06}" srcOrd="1" destOrd="0" presId="urn:microsoft.com/office/officeart/2009/3/layout/StepUpProcess"/>
    <dgm:cxn modelId="{1D1DF8D2-9EB9-4C21-BDDC-08CBB008CC13}" type="presParOf" srcId="{D3678716-5C2F-4A43-B6B8-BD717ACB9A29}" destId="{E3C2EB3C-77E5-4C91-924D-4F3906C536CA}" srcOrd="2" destOrd="0" presId="urn:microsoft.com/office/officeart/2009/3/layout/StepUpProcess"/>
    <dgm:cxn modelId="{8C3C8437-5E3B-4DF7-9723-A22040C83D78}" type="presParOf" srcId="{16EC2D39-B8D6-4841-B8B3-B2D3F06F9C99}" destId="{21261F26-42EA-42D2-BAB7-789C264699B4}" srcOrd="1" destOrd="0" presId="urn:microsoft.com/office/officeart/2009/3/layout/StepUpProcess"/>
    <dgm:cxn modelId="{2E60E0A4-6E0C-42F5-9FC1-5EC955246BFC}" type="presParOf" srcId="{21261F26-42EA-42D2-BAB7-789C264699B4}" destId="{AF7B183A-D58F-4CD3-ADF5-1A3B855E4E51}" srcOrd="0" destOrd="0" presId="urn:microsoft.com/office/officeart/2009/3/layout/StepUpProcess"/>
    <dgm:cxn modelId="{34A6C4C9-6AE5-4F2F-9E4E-0DA993B70EF6}" type="presParOf" srcId="{16EC2D39-B8D6-4841-B8B3-B2D3F06F9C99}" destId="{50DB05AE-204E-4909-AB17-BF96CBE2A34D}" srcOrd="2" destOrd="0" presId="urn:microsoft.com/office/officeart/2009/3/layout/StepUpProcess"/>
    <dgm:cxn modelId="{97E12051-F0AD-45DC-9263-9283CB8B6F8B}" type="presParOf" srcId="{50DB05AE-204E-4909-AB17-BF96CBE2A34D}" destId="{8457F979-7DFD-4453-98AF-37D36A0A4FEE}" srcOrd="0" destOrd="0" presId="urn:microsoft.com/office/officeart/2009/3/layout/StepUpProcess"/>
    <dgm:cxn modelId="{59F33A5A-1880-43D1-B306-8EE883A827D5}" type="presParOf" srcId="{50DB05AE-204E-4909-AB17-BF96CBE2A34D}" destId="{366FD05A-558A-4F9D-AE9F-CF9438056721}" srcOrd="1" destOrd="0" presId="urn:microsoft.com/office/officeart/2009/3/layout/StepUpProcess"/>
    <dgm:cxn modelId="{0D0344B5-C9FA-4644-8BED-9380A4BA0C82}" type="presParOf" srcId="{50DB05AE-204E-4909-AB17-BF96CBE2A34D}" destId="{01A17E84-B055-45B5-B612-883C3648F436}" srcOrd="2" destOrd="0" presId="urn:microsoft.com/office/officeart/2009/3/layout/StepUpProcess"/>
    <dgm:cxn modelId="{E742844B-C71B-4382-9B32-0DE7039B00B1}" type="presParOf" srcId="{16EC2D39-B8D6-4841-B8B3-B2D3F06F9C99}" destId="{B9C55B86-DC92-4EB3-B001-39EEFBCE9118}" srcOrd="3" destOrd="0" presId="urn:microsoft.com/office/officeart/2009/3/layout/StepUpProcess"/>
    <dgm:cxn modelId="{F5921637-187E-4DA3-A815-88220547C203}" type="presParOf" srcId="{B9C55B86-DC92-4EB3-B001-39EEFBCE9118}" destId="{ADB15952-D2FF-4C37-B366-E935D44D743C}" srcOrd="0" destOrd="0" presId="urn:microsoft.com/office/officeart/2009/3/layout/StepUpProcess"/>
    <dgm:cxn modelId="{9A99924C-DB35-45BE-9CBA-560234BF3C46}" type="presParOf" srcId="{16EC2D39-B8D6-4841-B8B3-B2D3F06F9C99}" destId="{8BDFDB22-69C8-4CA1-AF72-E25A6174CE2E}" srcOrd="4" destOrd="0" presId="urn:microsoft.com/office/officeart/2009/3/layout/StepUpProcess"/>
    <dgm:cxn modelId="{56A9021E-9BAC-461B-9E4C-DB37290DDE08}" type="presParOf" srcId="{8BDFDB22-69C8-4CA1-AF72-E25A6174CE2E}" destId="{27513BB2-FE58-482E-9587-92309A977E24}" srcOrd="0" destOrd="0" presId="urn:microsoft.com/office/officeart/2009/3/layout/StepUpProcess"/>
    <dgm:cxn modelId="{3590C84F-6EC8-4B87-BEAF-3F7E0753E773}" type="presParOf" srcId="{8BDFDB22-69C8-4CA1-AF72-E25A6174CE2E}" destId="{468666C1-AFAC-4E1C-939C-1E6EB8AF2E9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1F344D-D0CB-46B9-A842-D518689433E8}" type="doc">
      <dgm:prSet loTypeId="urn:microsoft.com/office/officeart/2005/8/layout/target1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6A8B4CFF-15E4-4387-AE0A-704E9AEDD41A}">
      <dgm:prSet phldrT="[文本]" custT="1"/>
      <dgm:spPr/>
      <dgm:t>
        <a:bodyPr/>
        <a:lstStyle/>
        <a:p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原因</a:t>
          </a:r>
          <a:endParaRPr lang="zh-CN" altLang="en-US" sz="2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557098B-2EED-4DB6-94DF-83D8F6A383DD}" cxnId="{9091E7C3-CF93-43D1-A47A-EE8EF471C372}" type="parTrans">
      <dgm:prSet/>
      <dgm:spPr/>
      <dgm:t>
        <a:bodyPr/>
        <a:lstStyle/>
        <a:p>
          <a:endParaRPr lang="zh-CN" altLang="en-US" sz="20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5EEFB9C-80B9-4805-A2F7-9942AFD23CB3}" cxnId="{9091E7C3-CF93-43D1-A47A-EE8EF471C372}" type="sibTrans">
      <dgm:prSet/>
      <dgm:spPr/>
      <dgm:t>
        <a:bodyPr/>
        <a:lstStyle/>
        <a:p>
          <a:endParaRPr lang="zh-CN" altLang="en-US" sz="20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A1A07B9-A45A-4C7E-95C8-B0D08DC3788A}">
      <dgm:prSet phldrT="[文本]" custT="1"/>
      <dgm:spPr/>
      <dgm:t>
        <a:bodyPr/>
        <a:lstStyle/>
        <a:p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问题</a:t>
          </a:r>
          <a:endParaRPr lang="zh-CN" altLang="en-US" sz="2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0D8CE2-D6CA-4D65-946A-BD61C4241234}" cxnId="{8B0AA7A2-DB7D-4767-AB0F-35E521F55334}" type="parTrans">
      <dgm:prSet/>
      <dgm:spPr/>
      <dgm:t>
        <a:bodyPr/>
        <a:lstStyle/>
        <a:p>
          <a:endParaRPr lang="zh-CN" altLang="en-US" sz="20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2438D1E-5528-44B2-B43B-17AF49AA8AD8}" cxnId="{8B0AA7A2-DB7D-4767-AB0F-35E521F55334}" type="sibTrans">
      <dgm:prSet/>
      <dgm:spPr/>
      <dgm:t>
        <a:bodyPr/>
        <a:lstStyle/>
        <a:p>
          <a:endParaRPr lang="zh-CN" altLang="en-US" sz="20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2833CE5-8A48-406B-B4A5-8E0362BE8747}">
      <dgm:prSet phldrT="[文本]" custT="1"/>
      <dgm:spPr/>
      <dgm:t>
        <a:bodyPr/>
        <a:lstStyle/>
        <a:p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现象</a:t>
          </a:r>
          <a:endParaRPr lang="zh-CN" altLang="en-US" sz="2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1BAD8D7-589D-4BF2-9E31-4C7C9CE46A38}" cxnId="{59A711D9-F22C-4AE2-92FC-4F495912B04C}" type="parTrans">
      <dgm:prSet/>
      <dgm:spPr/>
      <dgm:t>
        <a:bodyPr/>
        <a:lstStyle/>
        <a:p>
          <a:endParaRPr lang="zh-CN" altLang="en-US" sz="20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5D61A32-6ADE-4955-A472-128D350F8333}" cxnId="{59A711D9-F22C-4AE2-92FC-4F495912B04C}" type="sibTrans">
      <dgm:prSet/>
      <dgm:spPr/>
      <dgm:t>
        <a:bodyPr/>
        <a:lstStyle/>
        <a:p>
          <a:endParaRPr lang="zh-CN" altLang="en-US" sz="20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1973CC-B1FB-492B-BBB8-8DD134636810}" type="pres">
      <dgm:prSet presAssocID="{9E1F344D-D0CB-46B9-A842-D518689433E8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653BA51-E848-4B15-9139-937D0A1B38C2}" type="pres">
      <dgm:prSet presAssocID="{6A8B4CFF-15E4-4387-AE0A-704E9AEDD41A}" presName="circle1" presStyleLbl="lnNode1" presStyleIdx="0" presStyleCnt="3"/>
      <dgm:spPr/>
    </dgm:pt>
    <dgm:pt modelId="{A86E0B68-DF0B-4C20-B95D-1DD9EC167D92}" type="pres">
      <dgm:prSet presAssocID="{6A8B4CFF-15E4-4387-AE0A-704E9AEDD41A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EA022BF-0039-411A-8836-562079F59705}" type="pres">
      <dgm:prSet presAssocID="{6A8B4CFF-15E4-4387-AE0A-704E9AEDD41A}" presName="line1" presStyleLbl="callout" presStyleIdx="0" presStyleCnt="6"/>
      <dgm:spPr/>
    </dgm:pt>
    <dgm:pt modelId="{C8CB0411-1AA2-4DDC-B00A-8343FFD04589}" type="pres">
      <dgm:prSet presAssocID="{6A8B4CFF-15E4-4387-AE0A-704E9AEDD41A}" presName="d1" presStyleLbl="callout" presStyleIdx="1" presStyleCnt="6"/>
      <dgm:spPr/>
    </dgm:pt>
    <dgm:pt modelId="{49B4254F-DD64-4148-B895-DCFA966DFAD6}" type="pres">
      <dgm:prSet presAssocID="{7A1A07B9-A45A-4C7E-95C8-B0D08DC3788A}" presName="circle2" presStyleLbl="lnNode1" presStyleIdx="1" presStyleCnt="3"/>
      <dgm:spPr/>
    </dgm:pt>
    <dgm:pt modelId="{ACC492BA-482C-4099-841D-1B4C09485991}" type="pres">
      <dgm:prSet presAssocID="{7A1A07B9-A45A-4C7E-95C8-B0D08DC3788A}" presName="text2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B27D82-EC49-43E2-85D8-9F49A4694138}" type="pres">
      <dgm:prSet presAssocID="{7A1A07B9-A45A-4C7E-95C8-B0D08DC3788A}" presName="line2" presStyleLbl="callout" presStyleIdx="2" presStyleCnt="6"/>
      <dgm:spPr/>
    </dgm:pt>
    <dgm:pt modelId="{5931AA55-E003-46E6-B8FE-D48F55DCB6A4}" type="pres">
      <dgm:prSet presAssocID="{7A1A07B9-A45A-4C7E-95C8-B0D08DC3788A}" presName="d2" presStyleLbl="callout" presStyleIdx="3" presStyleCnt="6"/>
      <dgm:spPr/>
    </dgm:pt>
    <dgm:pt modelId="{C4E4FBD8-FA1E-44FC-8C9C-A2ED85037B2C}" type="pres">
      <dgm:prSet presAssocID="{E2833CE5-8A48-406B-B4A5-8E0362BE8747}" presName="circle3" presStyleLbl="lnNode1" presStyleIdx="2" presStyleCnt="3"/>
      <dgm:spPr/>
    </dgm:pt>
    <dgm:pt modelId="{BB8BD31C-CD7E-4CC2-B966-906D727A6110}" type="pres">
      <dgm:prSet presAssocID="{E2833CE5-8A48-406B-B4A5-8E0362BE8747}" presName="text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4201F-27BC-4AB0-83AD-6C8F48F04595}" type="pres">
      <dgm:prSet presAssocID="{E2833CE5-8A48-406B-B4A5-8E0362BE8747}" presName="line3" presStyleLbl="callout" presStyleIdx="4" presStyleCnt="6"/>
      <dgm:spPr/>
    </dgm:pt>
    <dgm:pt modelId="{5CFC30B8-9154-4181-9DD4-FCCC554D1FEA}" type="pres">
      <dgm:prSet presAssocID="{E2833CE5-8A48-406B-B4A5-8E0362BE8747}" presName="d3" presStyleLbl="callout" presStyleIdx="5" presStyleCnt="6"/>
      <dgm:spPr/>
    </dgm:pt>
  </dgm:ptLst>
  <dgm:cxnLst>
    <dgm:cxn modelId="{8B0AA7A2-DB7D-4767-AB0F-35E521F55334}" srcId="{9E1F344D-D0CB-46B9-A842-D518689433E8}" destId="{7A1A07B9-A45A-4C7E-95C8-B0D08DC3788A}" srcOrd="1" destOrd="0" parTransId="{730D8CE2-D6CA-4D65-946A-BD61C4241234}" sibTransId="{22438D1E-5528-44B2-B43B-17AF49AA8AD8}"/>
    <dgm:cxn modelId="{01B141D3-A8B2-40EC-9714-9D9182F8C81B}" type="presOf" srcId="{E2833CE5-8A48-406B-B4A5-8E0362BE8747}" destId="{BB8BD31C-CD7E-4CC2-B966-906D727A6110}" srcOrd="0" destOrd="0" presId="urn:microsoft.com/office/officeart/2005/8/layout/target1"/>
    <dgm:cxn modelId="{59A711D9-F22C-4AE2-92FC-4F495912B04C}" srcId="{9E1F344D-D0CB-46B9-A842-D518689433E8}" destId="{E2833CE5-8A48-406B-B4A5-8E0362BE8747}" srcOrd="2" destOrd="0" parTransId="{01BAD8D7-589D-4BF2-9E31-4C7C9CE46A38}" sibTransId="{15D61A32-6ADE-4955-A472-128D350F8333}"/>
    <dgm:cxn modelId="{D156F825-F670-4B26-8139-828946C3AF7D}" type="presOf" srcId="{9E1F344D-D0CB-46B9-A842-D518689433E8}" destId="{831973CC-B1FB-492B-BBB8-8DD134636810}" srcOrd="0" destOrd="0" presId="urn:microsoft.com/office/officeart/2005/8/layout/target1"/>
    <dgm:cxn modelId="{9091E7C3-CF93-43D1-A47A-EE8EF471C372}" srcId="{9E1F344D-D0CB-46B9-A842-D518689433E8}" destId="{6A8B4CFF-15E4-4387-AE0A-704E9AEDD41A}" srcOrd="0" destOrd="0" parTransId="{B557098B-2EED-4DB6-94DF-83D8F6A383DD}" sibTransId="{C5EEFB9C-80B9-4805-A2F7-9942AFD23CB3}"/>
    <dgm:cxn modelId="{BA0A6E3C-538A-482E-900E-47ABC243B655}" type="presOf" srcId="{7A1A07B9-A45A-4C7E-95C8-B0D08DC3788A}" destId="{ACC492BA-482C-4099-841D-1B4C09485991}" srcOrd="0" destOrd="0" presId="urn:microsoft.com/office/officeart/2005/8/layout/target1"/>
    <dgm:cxn modelId="{81CD21E7-62EB-49ED-AAA1-169F2D16AEFF}" type="presOf" srcId="{6A8B4CFF-15E4-4387-AE0A-704E9AEDD41A}" destId="{A86E0B68-DF0B-4C20-B95D-1DD9EC167D92}" srcOrd="0" destOrd="0" presId="urn:microsoft.com/office/officeart/2005/8/layout/target1"/>
    <dgm:cxn modelId="{BE7C4F96-F209-4AF0-963B-A4FCB29261B5}" type="presParOf" srcId="{831973CC-B1FB-492B-BBB8-8DD134636810}" destId="{2653BA51-E848-4B15-9139-937D0A1B38C2}" srcOrd="0" destOrd="0" presId="urn:microsoft.com/office/officeart/2005/8/layout/target1"/>
    <dgm:cxn modelId="{60E6CE7A-A616-42F1-81D9-4980CE82E2A1}" type="presParOf" srcId="{831973CC-B1FB-492B-BBB8-8DD134636810}" destId="{A86E0B68-DF0B-4C20-B95D-1DD9EC167D92}" srcOrd="1" destOrd="0" presId="urn:microsoft.com/office/officeart/2005/8/layout/target1"/>
    <dgm:cxn modelId="{FCB24C81-E684-4FB8-919C-06C6E715A0D0}" type="presParOf" srcId="{831973CC-B1FB-492B-BBB8-8DD134636810}" destId="{EEA022BF-0039-411A-8836-562079F59705}" srcOrd="2" destOrd="0" presId="urn:microsoft.com/office/officeart/2005/8/layout/target1"/>
    <dgm:cxn modelId="{27E32A91-80DA-46D1-8EC5-635F82786570}" type="presParOf" srcId="{831973CC-B1FB-492B-BBB8-8DD134636810}" destId="{C8CB0411-1AA2-4DDC-B00A-8343FFD04589}" srcOrd="3" destOrd="0" presId="urn:microsoft.com/office/officeart/2005/8/layout/target1"/>
    <dgm:cxn modelId="{DD019C63-1F8F-4BAC-A86B-ADE3748DF392}" type="presParOf" srcId="{831973CC-B1FB-492B-BBB8-8DD134636810}" destId="{49B4254F-DD64-4148-B895-DCFA966DFAD6}" srcOrd="4" destOrd="0" presId="urn:microsoft.com/office/officeart/2005/8/layout/target1"/>
    <dgm:cxn modelId="{55854F29-C672-4AA2-9F9E-2B72B06AC7EC}" type="presParOf" srcId="{831973CC-B1FB-492B-BBB8-8DD134636810}" destId="{ACC492BA-482C-4099-841D-1B4C09485991}" srcOrd="5" destOrd="0" presId="urn:microsoft.com/office/officeart/2005/8/layout/target1"/>
    <dgm:cxn modelId="{E5508DFF-221C-4C5D-8F75-1893FADB12B3}" type="presParOf" srcId="{831973CC-B1FB-492B-BBB8-8DD134636810}" destId="{49B27D82-EC49-43E2-85D8-9F49A4694138}" srcOrd="6" destOrd="0" presId="urn:microsoft.com/office/officeart/2005/8/layout/target1"/>
    <dgm:cxn modelId="{D800D51B-52A0-430F-8471-5343F23E52B8}" type="presParOf" srcId="{831973CC-B1FB-492B-BBB8-8DD134636810}" destId="{5931AA55-E003-46E6-B8FE-D48F55DCB6A4}" srcOrd="7" destOrd="0" presId="urn:microsoft.com/office/officeart/2005/8/layout/target1"/>
    <dgm:cxn modelId="{A86BF6FE-5A74-4777-A4D3-A7DD362F6261}" type="presParOf" srcId="{831973CC-B1FB-492B-BBB8-8DD134636810}" destId="{C4E4FBD8-FA1E-44FC-8C9C-A2ED85037B2C}" srcOrd="8" destOrd="0" presId="urn:microsoft.com/office/officeart/2005/8/layout/target1"/>
    <dgm:cxn modelId="{73B5C8DD-A22F-40E4-B4F9-A373CB92CBF3}" type="presParOf" srcId="{831973CC-B1FB-492B-BBB8-8DD134636810}" destId="{BB8BD31C-CD7E-4CC2-B966-906D727A6110}" srcOrd="9" destOrd="0" presId="urn:microsoft.com/office/officeart/2005/8/layout/target1"/>
    <dgm:cxn modelId="{04347BCE-9F2E-485B-9AEB-F84940BEDAB9}" type="presParOf" srcId="{831973CC-B1FB-492B-BBB8-8DD134636810}" destId="{4174201F-27BC-4AB0-83AD-6C8F48F04595}" srcOrd="10" destOrd="0" presId="urn:microsoft.com/office/officeart/2005/8/layout/target1"/>
    <dgm:cxn modelId="{6859F6E7-65CE-4A07-9746-D5871E782CFE}" type="presParOf" srcId="{831973CC-B1FB-492B-BBB8-8DD134636810}" destId="{5CFC30B8-9154-4181-9DD4-FCCC554D1FEA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497774D-F571-4151-97FB-C90A48FA28F4}" type="doc">
      <dgm:prSet loTypeId="urn:microsoft.com/office/officeart/2005/8/layout/p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05FA5F7A-DCF9-4FB4-9A55-43CF4E906CB4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挖掘人力</a:t>
          </a:r>
          <a:endParaRPr lang="en-US" altLang="zh-CN" sz="16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资源效能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36112EB-A67D-4CC4-809E-C7C8C742FEDF}" cxnId="{7EDE6DA5-FC48-4C82-B616-85A072924994}" type="par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8BB11B4-533F-4AFD-A243-55C5977118C9}" cxnId="{7EDE6DA5-FC48-4C82-B616-85A072924994}" type="sib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6D266D3-2F88-4A00-9857-25C240CA87C5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合理配置</a:t>
          </a:r>
          <a:endParaRPr lang="en-US" altLang="zh-CN" sz="16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员工数量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C0A4C51-9080-44C2-84D1-5DBA3D10308C}" cxnId="{00116F54-E995-4B51-BC44-D45CF498DFB7}" type="par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FE00EF3-7250-4F59-AA4B-46573421E4AC}" cxnId="{00116F54-E995-4B51-BC44-D45CF498DFB7}" type="sib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7E2E54-A206-45AF-B5C9-B227C4607493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优化企业</a:t>
          </a:r>
          <a:endParaRPr lang="en-US" altLang="zh-CN" sz="16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人力成本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16CB44E-F36C-41A0-8003-F31E6188616A}" cxnId="{CC9DFFF6-8277-4419-B599-79FD3B1AD7C9}" type="par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9DA90A6-E4AB-4C3A-BB60-44E53EED3775}" cxnId="{CC9DFFF6-8277-4419-B599-79FD3B1AD7C9}" type="sib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A403C76-85BE-470E-AEEC-2BDA95EF3DAD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提高投入</a:t>
          </a:r>
          <a:endParaRPr lang="en-US" altLang="zh-CN" sz="16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产出效率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8810CE1-9A55-42D0-B365-754EE26116FC}" cxnId="{79A7AB7D-5D73-4C56-AA43-A3494213432D}" type="par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3A2CB32-64E9-4A76-A04B-F60621C35F7B}" cxnId="{79A7AB7D-5D73-4C56-AA43-A3494213432D}" type="sibTrans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C89BA7C-988E-4C82-BB21-63418D97C1BF}" type="pres">
      <dgm:prSet presAssocID="{B497774D-F571-4151-97FB-C90A48FA28F4}" presName="Name0" presStyleCnt="0">
        <dgm:presLayoutVars>
          <dgm:dir/>
          <dgm:resizeHandles val="exact"/>
        </dgm:presLayoutVars>
      </dgm:prSet>
      <dgm:spPr/>
    </dgm:pt>
    <dgm:pt modelId="{39493D65-C602-49B9-80AD-E9C6BC7D39DD}" type="pres">
      <dgm:prSet presAssocID="{05FA5F7A-DCF9-4FB4-9A55-43CF4E906CB4}" presName="compNode" presStyleCnt="0"/>
      <dgm:spPr/>
    </dgm:pt>
    <dgm:pt modelId="{53B00068-42DD-4229-BB72-C5B8579B518B}" type="pres">
      <dgm:prSet presAssocID="{05FA5F7A-DCF9-4FB4-9A55-43CF4E906CB4}" presName="pictRect" presStyleLbl="node1" presStyleIdx="0" presStyleCnt="4" custLinFactNeighborX="-210" custLinFactNeighborY="-55377"/>
      <dgm:spPr/>
    </dgm:pt>
    <dgm:pt modelId="{C60C0375-D6B5-40A7-B94A-408DD3C15FC5}" type="pres">
      <dgm:prSet presAssocID="{05FA5F7A-DCF9-4FB4-9A55-43CF4E906CB4}" presName="textRect" presStyleLbl="revTx" presStyleIdx="0" presStyleCnt="4" custLinFactY="-8332" custLinFactNeighborX="-210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426B13-9EFA-4483-A20D-A3935D96B4F5}" type="pres">
      <dgm:prSet presAssocID="{F8BB11B4-533F-4AFD-A243-55C5977118C9}" presName="sibTrans" presStyleLbl="sibTrans2D1" presStyleIdx="0" presStyleCnt="0"/>
      <dgm:spPr/>
    </dgm:pt>
    <dgm:pt modelId="{127B7B94-8652-4D37-990D-F4875E7E1180}" type="pres">
      <dgm:prSet presAssocID="{36D266D3-2F88-4A00-9857-25C240CA87C5}" presName="compNode" presStyleCnt="0"/>
      <dgm:spPr/>
    </dgm:pt>
    <dgm:pt modelId="{70BA66D9-6EBA-4D43-997D-23CFDCB07349}" type="pres">
      <dgm:prSet presAssocID="{36D266D3-2F88-4A00-9857-25C240CA87C5}" presName="pictRect" presStyleLbl="node1" presStyleIdx="1" presStyleCnt="4" custLinFactNeighborX="-1561" custLinFactNeighborY="-55377"/>
      <dgm:spPr/>
    </dgm:pt>
    <dgm:pt modelId="{E8E4E9DD-6A2A-47C9-B23C-C730B7C4476F}" type="pres">
      <dgm:prSet presAssocID="{36D266D3-2F88-4A00-9857-25C240CA87C5}" presName="textRect" presStyleLbl="revTx" presStyleIdx="1" presStyleCnt="4" custLinFactY="-8332" custLinFactNeighborX="-9919" custLinFactNeighborY="-100000">
        <dgm:presLayoutVars>
          <dgm:bulletEnabled val="1"/>
        </dgm:presLayoutVars>
      </dgm:prSet>
      <dgm:spPr/>
    </dgm:pt>
    <dgm:pt modelId="{A150B193-D4E7-45E7-B0D3-065D863FACBC}" type="pres">
      <dgm:prSet presAssocID="{5FE00EF3-7250-4F59-AA4B-46573421E4AC}" presName="sibTrans" presStyleLbl="sibTrans2D1" presStyleIdx="0" presStyleCnt="0"/>
      <dgm:spPr/>
    </dgm:pt>
    <dgm:pt modelId="{D68B2A49-A093-4E05-B212-08AE6C9FB90F}" type="pres">
      <dgm:prSet presAssocID="{BE7E2E54-A206-45AF-B5C9-B227C4607493}" presName="compNode" presStyleCnt="0"/>
      <dgm:spPr/>
    </dgm:pt>
    <dgm:pt modelId="{FDF7F729-7062-4BF6-9A8F-F18F7D33CC1B}" type="pres">
      <dgm:prSet presAssocID="{BE7E2E54-A206-45AF-B5C9-B227C4607493}" presName="pictRect" presStyleLbl="node1" presStyleIdx="2" presStyleCnt="4" custLinFactNeighborX="-2913" custLinFactNeighborY="-56436"/>
      <dgm:spPr/>
    </dgm:pt>
    <dgm:pt modelId="{701B7737-C752-4C83-9295-6C061189548C}" type="pres">
      <dgm:prSet presAssocID="{BE7E2E54-A206-45AF-B5C9-B227C4607493}" presName="textRect" presStyleLbl="revTx" presStyleIdx="2" presStyleCnt="4" custLinFactY="-4809" custLinFactNeighborX="-7195" custLinFactNeighborY="-100000">
        <dgm:presLayoutVars>
          <dgm:bulletEnabled val="1"/>
        </dgm:presLayoutVars>
      </dgm:prSet>
      <dgm:spPr/>
    </dgm:pt>
    <dgm:pt modelId="{8DB612FA-7485-4C39-8619-47FAA18B3E23}" type="pres">
      <dgm:prSet presAssocID="{99DA90A6-E4AB-4C3A-BB60-44E53EED3775}" presName="sibTrans" presStyleLbl="sibTrans2D1" presStyleIdx="0" presStyleCnt="0"/>
      <dgm:spPr/>
    </dgm:pt>
    <dgm:pt modelId="{C52ECBF9-D6C4-41A8-98A7-4F6D177A1D54}" type="pres">
      <dgm:prSet presAssocID="{6A403C76-85BE-470E-AEEC-2BDA95EF3DAD}" presName="compNode" presStyleCnt="0"/>
      <dgm:spPr/>
    </dgm:pt>
    <dgm:pt modelId="{99E88A13-0E46-4BEF-A321-F817F16EB2BB}" type="pres">
      <dgm:prSet presAssocID="{6A403C76-85BE-470E-AEEC-2BDA95EF3DAD}" presName="pictRect" presStyleLbl="node1" presStyleIdx="3" presStyleCnt="4" custLinFactNeighborX="-3969" custLinFactNeighborY="-55603"/>
      <dgm:spPr/>
    </dgm:pt>
    <dgm:pt modelId="{B11B2944-D7E5-4D0D-9286-ABA789E27303}" type="pres">
      <dgm:prSet presAssocID="{6A403C76-85BE-470E-AEEC-2BDA95EF3DAD}" presName="textRect" presStyleLbl="revTx" presStyleIdx="3" presStyleCnt="4" custScaleY="106187" custLinFactNeighborX="-3969" custLinFactNeighborY="-93715">
        <dgm:presLayoutVars>
          <dgm:bulletEnabled val="1"/>
        </dgm:presLayoutVars>
      </dgm:prSet>
      <dgm:spPr/>
    </dgm:pt>
  </dgm:ptLst>
  <dgm:cxnLst>
    <dgm:cxn modelId="{46DACF1C-F249-4086-B0D3-8AB05E495A12}" type="presOf" srcId="{F8BB11B4-533F-4AFD-A243-55C5977118C9}" destId="{D4426B13-9EFA-4483-A20D-A3935D96B4F5}" srcOrd="0" destOrd="0" presId="urn:microsoft.com/office/officeart/2005/8/layout/pList1"/>
    <dgm:cxn modelId="{6B369028-152B-48B2-97A9-3EE002C3F924}" type="presOf" srcId="{5FE00EF3-7250-4F59-AA4B-46573421E4AC}" destId="{A150B193-D4E7-45E7-B0D3-065D863FACBC}" srcOrd="0" destOrd="0" presId="urn:microsoft.com/office/officeart/2005/8/layout/pList1"/>
    <dgm:cxn modelId="{00116F54-E995-4B51-BC44-D45CF498DFB7}" srcId="{B497774D-F571-4151-97FB-C90A48FA28F4}" destId="{36D266D3-2F88-4A00-9857-25C240CA87C5}" srcOrd="1" destOrd="0" parTransId="{7C0A4C51-9080-44C2-84D1-5DBA3D10308C}" sibTransId="{5FE00EF3-7250-4F59-AA4B-46573421E4AC}"/>
    <dgm:cxn modelId="{59F95D5D-A3B4-49B9-8539-9E8F231A81A4}" type="presOf" srcId="{B497774D-F571-4151-97FB-C90A48FA28F4}" destId="{7C89BA7C-988E-4C82-BB21-63418D97C1BF}" srcOrd="0" destOrd="0" presId="urn:microsoft.com/office/officeart/2005/8/layout/pList1"/>
    <dgm:cxn modelId="{AE84A764-D01A-45B5-8495-AC7F24003F6C}" type="presOf" srcId="{36D266D3-2F88-4A00-9857-25C240CA87C5}" destId="{E8E4E9DD-6A2A-47C9-B23C-C730B7C4476F}" srcOrd="0" destOrd="0" presId="urn:microsoft.com/office/officeart/2005/8/layout/pList1"/>
    <dgm:cxn modelId="{CC9DFFF6-8277-4419-B599-79FD3B1AD7C9}" srcId="{B497774D-F571-4151-97FB-C90A48FA28F4}" destId="{BE7E2E54-A206-45AF-B5C9-B227C4607493}" srcOrd="2" destOrd="0" parTransId="{616CB44E-F36C-41A0-8003-F31E6188616A}" sibTransId="{99DA90A6-E4AB-4C3A-BB60-44E53EED3775}"/>
    <dgm:cxn modelId="{8A74D40C-B4E2-47BA-84E1-8E6628EEF326}" type="presOf" srcId="{99DA90A6-E4AB-4C3A-BB60-44E53EED3775}" destId="{8DB612FA-7485-4C39-8619-47FAA18B3E23}" srcOrd="0" destOrd="0" presId="urn:microsoft.com/office/officeart/2005/8/layout/pList1"/>
    <dgm:cxn modelId="{7ED27357-BB5F-4E61-A903-26449E813228}" type="presOf" srcId="{BE7E2E54-A206-45AF-B5C9-B227C4607493}" destId="{701B7737-C752-4C83-9295-6C061189548C}" srcOrd="0" destOrd="0" presId="urn:microsoft.com/office/officeart/2005/8/layout/pList1"/>
    <dgm:cxn modelId="{49B18A91-5156-43AB-807F-6AFE8A65B555}" type="presOf" srcId="{05FA5F7A-DCF9-4FB4-9A55-43CF4E906CB4}" destId="{C60C0375-D6B5-40A7-B94A-408DD3C15FC5}" srcOrd="0" destOrd="0" presId="urn:microsoft.com/office/officeart/2005/8/layout/pList1"/>
    <dgm:cxn modelId="{C9680624-EDAE-4D0C-B4F7-0813C264C0D6}" type="presOf" srcId="{6A403C76-85BE-470E-AEEC-2BDA95EF3DAD}" destId="{B11B2944-D7E5-4D0D-9286-ABA789E27303}" srcOrd="0" destOrd="0" presId="urn:microsoft.com/office/officeart/2005/8/layout/pList1"/>
    <dgm:cxn modelId="{7EDE6DA5-FC48-4C82-B616-85A072924994}" srcId="{B497774D-F571-4151-97FB-C90A48FA28F4}" destId="{05FA5F7A-DCF9-4FB4-9A55-43CF4E906CB4}" srcOrd="0" destOrd="0" parTransId="{636112EB-A67D-4CC4-809E-C7C8C742FEDF}" sibTransId="{F8BB11B4-533F-4AFD-A243-55C5977118C9}"/>
    <dgm:cxn modelId="{79A7AB7D-5D73-4C56-AA43-A3494213432D}" srcId="{B497774D-F571-4151-97FB-C90A48FA28F4}" destId="{6A403C76-85BE-470E-AEEC-2BDA95EF3DAD}" srcOrd="3" destOrd="0" parTransId="{28810CE1-9A55-42D0-B365-754EE26116FC}" sibTransId="{C3A2CB32-64E9-4A76-A04B-F60621C35F7B}"/>
    <dgm:cxn modelId="{B1566923-2C61-4538-9B6B-0A3CEBE8D75F}" type="presParOf" srcId="{7C89BA7C-988E-4C82-BB21-63418D97C1BF}" destId="{39493D65-C602-49B9-80AD-E9C6BC7D39DD}" srcOrd="0" destOrd="0" presId="urn:microsoft.com/office/officeart/2005/8/layout/pList1"/>
    <dgm:cxn modelId="{9EDEA357-FC03-4C79-930E-686765717882}" type="presParOf" srcId="{39493D65-C602-49B9-80AD-E9C6BC7D39DD}" destId="{53B00068-42DD-4229-BB72-C5B8579B518B}" srcOrd="0" destOrd="0" presId="urn:microsoft.com/office/officeart/2005/8/layout/pList1"/>
    <dgm:cxn modelId="{561283A8-1340-49EA-9463-2C51B6381938}" type="presParOf" srcId="{39493D65-C602-49B9-80AD-E9C6BC7D39DD}" destId="{C60C0375-D6B5-40A7-B94A-408DD3C15FC5}" srcOrd="1" destOrd="0" presId="urn:microsoft.com/office/officeart/2005/8/layout/pList1"/>
    <dgm:cxn modelId="{78280EFE-F0C8-49BC-8933-13E5D41CD39A}" type="presParOf" srcId="{7C89BA7C-988E-4C82-BB21-63418D97C1BF}" destId="{D4426B13-9EFA-4483-A20D-A3935D96B4F5}" srcOrd="1" destOrd="0" presId="urn:microsoft.com/office/officeart/2005/8/layout/pList1"/>
    <dgm:cxn modelId="{728A39DC-C63B-4D98-82E7-F93C4CBE4D57}" type="presParOf" srcId="{7C89BA7C-988E-4C82-BB21-63418D97C1BF}" destId="{127B7B94-8652-4D37-990D-F4875E7E1180}" srcOrd="2" destOrd="0" presId="urn:microsoft.com/office/officeart/2005/8/layout/pList1"/>
    <dgm:cxn modelId="{DC794486-A5B0-468B-8782-86DB78DDA0C7}" type="presParOf" srcId="{127B7B94-8652-4D37-990D-F4875E7E1180}" destId="{70BA66D9-6EBA-4D43-997D-23CFDCB07349}" srcOrd="0" destOrd="0" presId="urn:microsoft.com/office/officeart/2005/8/layout/pList1"/>
    <dgm:cxn modelId="{A170BAAA-9270-497F-BE9F-C11ECA9131DD}" type="presParOf" srcId="{127B7B94-8652-4D37-990D-F4875E7E1180}" destId="{E8E4E9DD-6A2A-47C9-B23C-C730B7C4476F}" srcOrd="1" destOrd="0" presId="urn:microsoft.com/office/officeart/2005/8/layout/pList1"/>
    <dgm:cxn modelId="{26C863A7-79D4-4D85-8DE4-80AEA527CA7C}" type="presParOf" srcId="{7C89BA7C-988E-4C82-BB21-63418D97C1BF}" destId="{A150B193-D4E7-45E7-B0D3-065D863FACBC}" srcOrd="3" destOrd="0" presId="urn:microsoft.com/office/officeart/2005/8/layout/pList1"/>
    <dgm:cxn modelId="{7D7AE0E7-8D12-4885-B9F4-8B830DF92279}" type="presParOf" srcId="{7C89BA7C-988E-4C82-BB21-63418D97C1BF}" destId="{D68B2A49-A093-4E05-B212-08AE6C9FB90F}" srcOrd="4" destOrd="0" presId="urn:microsoft.com/office/officeart/2005/8/layout/pList1"/>
    <dgm:cxn modelId="{716D9357-82F4-406D-9521-3E617FDAFB4D}" type="presParOf" srcId="{D68B2A49-A093-4E05-B212-08AE6C9FB90F}" destId="{FDF7F729-7062-4BF6-9A8F-F18F7D33CC1B}" srcOrd="0" destOrd="0" presId="urn:microsoft.com/office/officeart/2005/8/layout/pList1"/>
    <dgm:cxn modelId="{7FD2EB6D-4E8A-4025-B9B2-6503333A6B82}" type="presParOf" srcId="{D68B2A49-A093-4E05-B212-08AE6C9FB90F}" destId="{701B7737-C752-4C83-9295-6C061189548C}" srcOrd="1" destOrd="0" presId="urn:microsoft.com/office/officeart/2005/8/layout/pList1"/>
    <dgm:cxn modelId="{6663BAD1-1EC9-438D-869F-3D2BA2040740}" type="presParOf" srcId="{7C89BA7C-988E-4C82-BB21-63418D97C1BF}" destId="{8DB612FA-7485-4C39-8619-47FAA18B3E23}" srcOrd="5" destOrd="0" presId="urn:microsoft.com/office/officeart/2005/8/layout/pList1"/>
    <dgm:cxn modelId="{11914C02-F82F-4E77-81A5-8EA09641D2F4}" type="presParOf" srcId="{7C89BA7C-988E-4C82-BB21-63418D97C1BF}" destId="{C52ECBF9-D6C4-41A8-98A7-4F6D177A1D54}" srcOrd="6" destOrd="0" presId="urn:microsoft.com/office/officeart/2005/8/layout/pList1"/>
    <dgm:cxn modelId="{7A7775CD-C191-41FF-9F01-4DC5CE1E35A4}" type="presParOf" srcId="{C52ECBF9-D6C4-41A8-98A7-4F6D177A1D54}" destId="{99E88A13-0E46-4BEF-A321-F817F16EB2BB}" srcOrd="0" destOrd="0" presId="urn:microsoft.com/office/officeart/2005/8/layout/pList1"/>
    <dgm:cxn modelId="{8C525E85-AE00-4234-9542-A05C9AA3DA71}" type="presParOf" srcId="{C52ECBF9-D6C4-41A8-98A7-4F6D177A1D54}" destId="{B11B2944-D7E5-4D0D-9286-ABA789E2730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FE4EE1-560A-4272-BB35-42BAD765D757}" type="doc">
      <dgm:prSet loTypeId="urn:microsoft.com/office/officeart/2011/layout/Circle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0CF236B3-7DE8-494F-B552-686C261BD594}">
      <dgm:prSet phldrT="[文本]"/>
      <dgm:spPr/>
      <dgm:t>
        <a:bodyPr/>
        <a:lstStyle/>
        <a:p>
          <a:r>
            <a:rPr lang="zh-CN" altLang="en-US" dirty="0" smtClean="0"/>
            <a:t>工作时间管理</a:t>
          </a:r>
          <a:endParaRPr lang="zh-CN" altLang="en-US" dirty="0"/>
        </a:p>
      </dgm:t>
    </dgm:pt>
    <dgm:pt modelId="{251CC8B4-C60A-480E-ACCB-372FC05B5472}" cxnId="{FA4E2462-A5C1-4128-BF8D-71FD608620A5}" type="parTrans">
      <dgm:prSet/>
      <dgm:spPr/>
      <dgm:t>
        <a:bodyPr/>
        <a:lstStyle/>
        <a:p>
          <a:endParaRPr lang="zh-CN" altLang="en-US"/>
        </a:p>
      </dgm:t>
    </dgm:pt>
    <dgm:pt modelId="{7C14B15C-6586-40BD-88EE-9833F95F8E17}" cxnId="{FA4E2462-A5C1-4128-BF8D-71FD608620A5}" type="sibTrans">
      <dgm:prSet/>
      <dgm:spPr/>
      <dgm:t>
        <a:bodyPr/>
        <a:lstStyle/>
        <a:p>
          <a:endParaRPr lang="zh-CN" altLang="en-US"/>
        </a:p>
      </dgm:t>
    </dgm:pt>
    <dgm:pt modelId="{5220A3F5-EAF9-4386-992B-D260CE576948}">
      <dgm:prSet phldrT="[文本]"/>
      <dgm:spPr/>
      <dgm:t>
        <a:bodyPr/>
        <a:lstStyle/>
        <a:p>
          <a:r>
            <a:rPr lang="zh-CN" altLang="en-US" dirty="0" smtClean="0"/>
            <a:t>智能决策分析</a:t>
          </a:r>
          <a:endParaRPr lang="zh-CN" altLang="en-US" dirty="0"/>
        </a:p>
      </dgm:t>
    </dgm:pt>
    <dgm:pt modelId="{7206DF9B-9B43-4FCE-8C11-CBAF5E874F1D}" cxnId="{5FDD64C7-0659-41A3-AC15-E1606FB1F8B7}" type="parTrans">
      <dgm:prSet/>
      <dgm:spPr/>
      <dgm:t>
        <a:bodyPr/>
        <a:lstStyle/>
        <a:p>
          <a:endParaRPr lang="zh-CN" altLang="en-US"/>
        </a:p>
      </dgm:t>
    </dgm:pt>
    <dgm:pt modelId="{8ACAEAD7-FC58-4510-AA8E-539ACA45853B}" cxnId="{5FDD64C7-0659-41A3-AC15-E1606FB1F8B7}" type="sibTrans">
      <dgm:prSet/>
      <dgm:spPr/>
      <dgm:t>
        <a:bodyPr/>
        <a:lstStyle/>
        <a:p>
          <a:endParaRPr lang="zh-CN" altLang="en-US"/>
        </a:p>
      </dgm:t>
    </dgm:pt>
    <dgm:pt modelId="{6D80284D-D79B-41AA-A549-C83C173FFE82}">
      <dgm:prSet phldrT="[文本]"/>
      <dgm:spPr/>
      <dgm:t>
        <a:bodyPr/>
        <a:lstStyle/>
        <a:p>
          <a:r>
            <a:rPr lang="zh-CN" altLang="en-US" dirty="0" smtClean="0"/>
            <a:t>管理增值服务</a:t>
          </a:r>
          <a:endParaRPr lang="zh-CN" altLang="en-US" dirty="0"/>
        </a:p>
      </dgm:t>
    </dgm:pt>
    <dgm:pt modelId="{D17F836B-01CA-40C2-96B6-D3A66B85CA2D}" cxnId="{A8341307-79A1-49C9-9EAD-D903FA1C53D3}" type="parTrans">
      <dgm:prSet/>
      <dgm:spPr/>
      <dgm:t>
        <a:bodyPr/>
        <a:lstStyle/>
        <a:p>
          <a:endParaRPr lang="zh-CN" altLang="en-US"/>
        </a:p>
      </dgm:t>
    </dgm:pt>
    <dgm:pt modelId="{B78872B5-628F-4A00-BF6D-B703D4227882}" cxnId="{A8341307-79A1-49C9-9EAD-D903FA1C53D3}" type="sibTrans">
      <dgm:prSet/>
      <dgm:spPr/>
      <dgm:t>
        <a:bodyPr/>
        <a:lstStyle/>
        <a:p>
          <a:endParaRPr lang="zh-CN" altLang="en-US"/>
        </a:p>
      </dgm:t>
    </dgm:pt>
    <dgm:pt modelId="{29CF41F6-8BC0-401E-8077-D976EEC2BF45}">
      <dgm:prSet/>
      <dgm:spPr/>
      <dgm:t>
        <a:bodyPr/>
        <a:lstStyle/>
        <a:p>
          <a:r>
            <a:rPr lang="zh-CN" altLang="en-US" dirty="0" smtClean="0"/>
            <a:t>员工绩效跟踪</a:t>
          </a:r>
          <a:endParaRPr lang="zh-CN" altLang="en-US" dirty="0"/>
        </a:p>
      </dgm:t>
    </dgm:pt>
    <dgm:pt modelId="{8094A063-908B-42CE-A221-6A6A625CACAA}" cxnId="{B0108FCF-8974-4C55-88A1-E7DFA9EFDCF4}" type="parTrans">
      <dgm:prSet/>
      <dgm:spPr/>
      <dgm:t>
        <a:bodyPr/>
        <a:lstStyle/>
        <a:p>
          <a:endParaRPr lang="zh-CN" altLang="en-US"/>
        </a:p>
      </dgm:t>
    </dgm:pt>
    <dgm:pt modelId="{9487EE7F-72FB-4393-8923-BEFCB258B58A}" cxnId="{B0108FCF-8974-4C55-88A1-E7DFA9EFDCF4}" type="sibTrans">
      <dgm:prSet/>
      <dgm:spPr/>
      <dgm:t>
        <a:bodyPr/>
        <a:lstStyle/>
        <a:p>
          <a:endParaRPr lang="zh-CN" altLang="en-US"/>
        </a:p>
      </dgm:t>
    </dgm:pt>
    <dgm:pt modelId="{74B82A10-B9B6-4928-B889-4618F422CB48}" type="pres">
      <dgm:prSet presAssocID="{CCFE4EE1-560A-4272-BB35-42BAD765D757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1A06681F-5944-45CD-AEC3-EA061F9E7D08}" type="pres">
      <dgm:prSet presAssocID="{6D80284D-D79B-41AA-A549-C83C173FFE82}" presName="Accent4" presStyleCnt="0"/>
      <dgm:spPr/>
    </dgm:pt>
    <dgm:pt modelId="{DAD7A31E-3DB8-4165-AC7B-E0918117027E}" type="pres">
      <dgm:prSet presAssocID="{6D80284D-D79B-41AA-A549-C83C173FFE82}" presName="Accent" presStyleLbl="node1" presStyleIdx="0" presStyleCnt="4"/>
      <dgm:spPr/>
    </dgm:pt>
    <dgm:pt modelId="{7259966D-80FB-4BF7-845E-CC6887A2BD9F}" type="pres">
      <dgm:prSet presAssocID="{6D80284D-D79B-41AA-A549-C83C173FFE82}" presName="ParentBackground4" presStyleCnt="0"/>
      <dgm:spPr/>
    </dgm:pt>
    <dgm:pt modelId="{164D8A13-D7D5-496A-B790-10AA64B1ECB3}" type="pres">
      <dgm:prSet presAssocID="{6D80284D-D79B-41AA-A549-C83C173FFE82}" presName="ParentBackground" presStyleLbl="fgAcc1" presStyleIdx="0" presStyleCnt="4"/>
      <dgm:spPr/>
    </dgm:pt>
    <dgm:pt modelId="{3FB00CE3-0116-4C3A-BFA7-A8823B66367B}" type="pres">
      <dgm:prSet presAssocID="{6D80284D-D79B-41AA-A549-C83C173FFE8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899ABEFE-E831-4010-B56A-F3E47E005D94}" type="pres">
      <dgm:prSet presAssocID="{5220A3F5-EAF9-4386-992B-D260CE576948}" presName="Accent3" presStyleCnt="0"/>
      <dgm:spPr/>
    </dgm:pt>
    <dgm:pt modelId="{9EBB1B8D-97F6-409E-B2F9-F4FCB063DA49}" type="pres">
      <dgm:prSet presAssocID="{5220A3F5-EAF9-4386-992B-D260CE576948}" presName="Accent" presStyleLbl="node1" presStyleIdx="1" presStyleCnt="4"/>
      <dgm:spPr/>
    </dgm:pt>
    <dgm:pt modelId="{7FE2AD21-D988-4369-BE97-77090C0BBDD8}" type="pres">
      <dgm:prSet presAssocID="{5220A3F5-EAF9-4386-992B-D260CE576948}" presName="ParentBackground3" presStyleCnt="0"/>
      <dgm:spPr/>
    </dgm:pt>
    <dgm:pt modelId="{8CB35398-362B-45DD-830C-DF563B9A936A}" type="pres">
      <dgm:prSet presAssocID="{5220A3F5-EAF9-4386-992B-D260CE576948}" presName="ParentBackground" presStyleLbl="fgAcc1" presStyleIdx="1" presStyleCnt="4"/>
      <dgm:spPr/>
      <dgm:t>
        <a:bodyPr/>
        <a:lstStyle/>
        <a:p>
          <a:endParaRPr lang="zh-CN" altLang="en-US"/>
        </a:p>
      </dgm:t>
    </dgm:pt>
    <dgm:pt modelId="{E95FFB54-79A1-4104-881D-3EED4C64E1DB}" type="pres">
      <dgm:prSet presAssocID="{5220A3F5-EAF9-4386-992B-D260CE576948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0F6FA1-60CA-4109-A680-EAC696927A2A}" type="pres">
      <dgm:prSet presAssocID="{29CF41F6-8BC0-401E-8077-D976EEC2BF45}" presName="Accent2" presStyleCnt="0"/>
      <dgm:spPr/>
    </dgm:pt>
    <dgm:pt modelId="{2B0168AE-89A9-44D3-9250-CBBC1BE68144}" type="pres">
      <dgm:prSet presAssocID="{29CF41F6-8BC0-401E-8077-D976EEC2BF45}" presName="Accent" presStyleLbl="node1" presStyleIdx="2" presStyleCnt="4"/>
      <dgm:spPr/>
    </dgm:pt>
    <dgm:pt modelId="{C0B98777-9FD2-4944-A684-CC6A6CC36825}" type="pres">
      <dgm:prSet presAssocID="{29CF41F6-8BC0-401E-8077-D976EEC2BF45}" presName="ParentBackground2" presStyleCnt="0"/>
      <dgm:spPr/>
    </dgm:pt>
    <dgm:pt modelId="{E04B924F-8DCB-4509-BE98-383A938D1AC1}" type="pres">
      <dgm:prSet presAssocID="{29CF41F6-8BC0-401E-8077-D976EEC2BF45}" presName="ParentBackground" presStyleLbl="fgAcc1" presStyleIdx="2" presStyleCnt="4"/>
      <dgm:spPr/>
      <dgm:t>
        <a:bodyPr/>
        <a:lstStyle/>
        <a:p>
          <a:endParaRPr lang="zh-CN" altLang="en-US"/>
        </a:p>
      </dgm:t>
    </dgm:pt>
    <dgm:pt modelId="{8E7AC17B-9C25-4F2D-B68E-38154CF47D61}" type="pres">
      <dgm:prSet presAssocID="{29CF41F6-8BC0-401E-8077-D976EEC2BF45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28775F4-607C-45A6-872F-F845067B8C67}" type="pres">
      <dgm:prSet presAssocID="{0CF236B3-7DE8-494F-B552-686C261BD594}" presName="Accent1" presStyleCnt="0"/>
      <dgm:spPr/>
    </dgm:pt>
    <dgm:pt modelId="{173C1BBE-68F9-40BD-B3C9-27E5F0CB7A40}" type="pres">
      <dgm:prSet presAssocID="{0CF236B3-7DE8-494F-B552-686C261BD594}" presName="Accent" presStyleLbl="node1" presStyleIdx="3" presStyleCnt="4"/>
      <dgm:spPr/>
    </dgm:pt>
    <dgm:pt modelId="{6882C382-CAF8-4BCD-B269-AC371547AC2C}" type="pres">
      <dgm:prSet presAssocID="{0CF236B3-7DE8-494F-B552-686C261BD594}" presName="ParentBackground1" presStyleCnt="0"/>
      <dgm:spPr/>
    </dgm:pt>
    <dgm:pt modelId="{7DB208A9-EE6F-4338-9F25-2DDB4049B794}" type="pres">
      <dgm:prSet presAssocID="{0CF236B3-7DE8-494F-B552-686C261BD594}" presName="ParentBackground" presStyleLbl="fgAcc1" presStyleIdx="3" presStyleCnt="4"/>
      <dgm:spPr/>
    </dgm:pt>
    <dgm:pt modelId="{F6DF84CB-34FA-4CEB-8D2F-05A1A44DEC10}" type="pres">
      <dgm:prSet presAssocID="{0CF236B3-7DE8-494F-B552-686C261BD59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CFDF052D-2C50-4440-A525-AF40D99F7BD3}" type="presOf" srcId="{0CF236B3-7DE8-494F-B552-686C261BD594}" destId="{7DB208A9-EE6F-4338-9F25-2DDB4049B794}" srcOrd="0" destOrd="0" presId="urn:microsoft.com/office/officeart/2011/layout/CircleProcess"/>
    <dgm:cxn modelId="{567C327C-F2F0-47A9-A93F-4BF8047FD0FE}" type="presOf" srcId="{6D80284D-D79B-41AA-A549-C83C173FFE82}" destId="{3FB00CE3-0116-4C3A-BFA7-A8823B66367B}" srcOrd="1" destOrd="0" presId="urn:microsoft.com/office/officeart/2011/layout/CircleProcess"/>
    <dgm:cxn modelId="{FFCC3787-6721-45EC-BF09-8FCCD20461F9}" type="presOf" srcId="{6D80284D-D79B-41AA-A549-C83C173FFE82}" destId="{164D8A13-D7D5-496A-B790-10AA64B1ECB3}" srcOrd="0" destOrd="0" presId="urn:microsoft.com/office/officeart/2011/layout/CircleProcess"/>
    <dgm:cxn modelId="{1A535BF0-DB92-4875-BC3C-BCA1338FE0E1}" type="presOf" srcId="{29CF41F6-8BC0-401E-8077-D976EEC2BF45}" destId="{8E7AC17B-9C25-4F2D-B68E-38154CF47D61}" srcOrd="1" destOrd="0" presId="urn:microsoft.com/office/officeart/2011/layout/CircleProcess"/>
    <dgm:cxn modelId="{FA4E2462-A5C1-4128-BF8D-71FD608620A5}" srcId="{CCFE4EE1-560A-4272-BB35-42BAD765D757}" destId="{0CF236B3-7DE8-494F-B552-686C261BD594}" srcOrd="0" destOrd="0" parTransId="{251CC8B4-C60A-480E-ACCB-372FC05B5472}" sibTransId="{7C14B15C-6586-40BD-88EE-9833F95F8E17}"/>
    <dgm:cxn modelId="{A1E5C083-6BF1-4E95-B11D-96DFF86F1B58}" type="presOf" srcId="{5220A3F5-EAF9-4386-992B-D260CE576948}" destId="{E95FFB54-79A1-4104-881D-3EED4C64E1DB}" srcOrd="1" destOrd="0" presId="urn:microsoft.com/office/officeart/2011/layout/CircleProcess"/>
    <dgm:cxn modelId="{38A8535D-5986-4D91-A910-AC16AF47A40F}" type="presOf" srcId="{29CF41F6-8BC0-401E-8077-D976EEC2BF45}" destId="{E04B924F-8DCB-4509-BE98-383A938D1AC1}" srcOrd="0" destOrd="0" presId="urn:microsoft.com/office/officeart/2011/layout/CircleProcess"/>
    <dgm:cxn modelId="{39532709-492A-4482-81DB-3A41F0417E86}" type="presOf" srcId="{5220A3F5-EAF9-4386-992B-D260CE576948}" destId="{8CB35398-362B-45DD-830C-DF563B9A936A}" srcOrd="0" destOrd="0" presId="urn:microsoft.com/office/officeart/2011/layout/CircleProcess"/>
    <dgm:cxn modelId="{6F846673-498D-44EE-9C9E-19D6E7B6A151}" type="presOf" srcId="{CCFE4EE1-560A-4272-BB35-42BAD765D757}" destId="{74B82A10-B9B6-4928-B889-4618F422CB48}" srcOrd="0" destOrd="0" presId="urn:microsoft.com/office/officeart/2011/layout/CircleProcess"/>
    <dgm:cxn modelId="{E8779ED8-2D2D-4BD8-8368-71E99E7494ED}" type="presOf" srcId="{0CF236B3-7DE8-494F-B552-686C261BD594}" destId="{F6DF84CB-34FA-4CEB-8D2F-05A1A44DEC10}" srcOrd="1" destOrd="0" presId="urn:microsoft.com/office/officeart/2011/layout/CircleProcess"/>
    <dgm:cxn modelId="{5FDD64C7-0659-41A3-AC15-E1606FB1F8B7}" srcId="{CCFE4EE1-560A-4272-BB35-42BAD765D757}" destId="{5220A3F5-EAF9-4386-992B-D260CE576948}" srcOrd="2" destOrd="0" parTransId="{7206DF9B-9B43-4FCE-8C11-CBAF5E874F1D}" sibTransId="{8ACAEAD7-FC58-4510-AA8E-539ACA45853B}"/>
    <dgm:cxn modelId="{A8341307-79A1-49C9-9EAD-D903FA1C53D3}" srcId="{CCFE4EE1-560A-4272-BB35-42BAD765D757}" destId="{6D80284D-D79B-41AA-A549-C83C173FFE82}" srcOrd="3" destOrd="0" parTransId="{D17F836B-01CA-40C2-96B6-D3A66B85CA2D}" sibTransId="{B78872B5-628F-4A00-BF6D-B703D4227882}"/>
    <dgm:cxn modelId="{B0108FCF-8974-4C55-88A1-E7DFA9EFDCF4}" srcId="{CCFE4EE1-560A-4272-BB35-42BAD765D757}" destId="{29CF41F6-8BC0-401E-8077-D976EEC2BF45}" srcOrd="1" destOrd="0" parTransId="{8094A063-908B-42CE-A221-6A6A625CACAA}" sibTransId="{9487EE7F-72FB-4393-8923-BEFCB258B58A}"/>
    <dgm:cxn modelId="{BBF68BD7-E89A-4F3A-A23E-28550BED69A5}" type="presParOf" srcId="{74B82A10-B9B6-4928-B889-4618F422CB48}" destId="{1A06681F-5944-45CD-AEC3-EA061F9E7D08}" srcOrd="0" destOrd="0" presId="urn:microsoft.com/office/officeart/2011/layout/CircleProcess"/>
    <dgm:cxn modelId="{33CA7334-49B4-4129-9D70-0A8693C3B0B0}" type="presParOf" srcId="{1A06681F-5944-45CD-AEC3-EA061F9E7D08}" destId="{DAD7A31E-3DB8-4165-AC7B-E0918117027E}" srcOrd="0" destOrd="0" presId="urn:microsoft.com/office/officeart/2011/layout/CircleProcess"/>
    <dgm:cxn modelId="{721E37C7-6312-43E4-9737-49723AA0DE59}" type="presParOf" srcId="{74B82A10-B9B6-4928-B889-4618F422CB48}" destId="{7259966D-80FB-4BF7-845E-CC6887A2BD9F}" srcOrd="1" destOrd="0" presId="urn:microsoft.com/office/officeart/2011/layout/CircleProcess"/>
    <dgm:cxn modelId="{15636180-7E62-427F-A0E3-35B58DD60474}" type="presParOf" srcId="{7259966D-80FB-4BF7-845E-CC6887A2BD9F}" destId="{164D8A13-D7D5-496A-B790-10AA64B1ECB3}" srcOrd="0" destOrd="0" presId="urn:microsoft.com/office/officeart/2011/layout/CircleProcess"/>
    <dgm:cxn modelId="{3AFE6990-AFDD-4082-A64C-D4F84096E4E6}" type="presParOf" srcId="{74B82A10-B9B6-4928-B889-4618F422CB48}" destId="{3FB00CE3-0116-4C3A-BFA7-A8823B66367B}" srcOrd="2" destOrd="0" presId="urn:microsoft.com/office/officeart/2011/layout/CircleProcess"/>
    <dgm:cxn modelId="{25C5F99F-29B7-490F-A756-5491A668ECE7}" type="presParOf" srcId="{74B82A10-B9B6-4928-B889-4618F422CB48}" destId="{899ABEFE-E831-4010-B56A-F3E47E005D94}" srcOrd="3" destOrd="0" presId="urn:microsoft.com/office/officeart/2011/layout/CircleProcess"/>
    <dgm:cxn modelId="{7025B187-1411-46EF-8774-D7294AD39294}" type="presParOf" srcId="{899ABEFE-E831-4010-B56A-F3E47E005D94}" destId="{9EBB1B8D-97F6-409E-B2F9-F4FCB063DA49}" srcOrd="0" destOrd="0" presId="urn:microsoft.com/office/officeart/2011/layout/CircleProcess"/>
    <dgm:cxn modelId="{D9C1F62E-73E7-4ACF-B57D-7CFCEA710F62}" type="presParOf" srcId="{74B82A10-B9B6-4928-B889-4618F422CB48}" destId="{7FE2AD21-D988-4369-BE97-77090C0BBDD8}" srcOrd="4" destOrd="0" presId="urn:microsoft.com/office/officeart/2011/layout/CircleProcess"/>
    <dgm:cxn modelId="{C3F9C490-E3D3-41F2-9F33-F869A0E2C46D}" type="presParOf" srcId="{7FE2AD21-D988-4369-BE97-77090C0BBDD8}" destId="{8CB35398-362B-45DD-830C-DF563B9A936A}" srcOrd="0" destOrd="0" presId="urn:microsoft.com/office/officeart/2011/layout/CircleProcess"/>
    <dgm:cxn modelId="{0599EF3E-836F-434C-B2BA-1BF011B2EEF9}" type="presParOf" srcId="{74B82A10-B9B6-4928-B889-4618F422CB48}" destId="{E95FFB54-79A1-4104-881D-3EED4C64E1DB}" srcOrd="5" destOrd="0" presId="urn:microsoft.com/office/officeart/2011/layout/CircleProcess"/>
    <dgm:cxn modelId="{5799087D-7CEE-43F8-9431-B5EB9FCFC9D9}" type="presParOf" srcId="{74B82A10-B9B6-4928-B889-4618F422CB48}" destId="{9F0F6FA1-60CA-4109-A680-EAC696927A2A}" srcOrd="6" destOrd="0" presId="urn:microsoft.com/office/officeart/2011/layout/CircleProcess"/>
    <dgm:cxn modelId="{A5BED6A9-B120-42C9-821F-A23B616A0B81}" type="presParOf" srcId="{9F0F6FA1-60CA-4109-A680-EAC696927A2A}" destId="{2B0168AE-89A9-44D3-9250-CBBC1BE68144}" srcOrd="0" destOrd="0" presId="urn:microsoft.com/office/officeart/2011/layout/CircleProcess"/>
    <dgm:cxn modelId="{B42F0C0A-7E4B-4F0C-9E93-C17F5DB1C7B3}" type="presParOf" srcId="{74B82A10-B9B6-4928-B889-4618F422CB48}" destId="{C0B98777-9FD2-4944-A684-CC6A6CC36825}" srcOrd="7" destOrd="0" presId="urn:microsoft.com/office/officeart/2011/layout/CircleProcess"/>
    <dgm:cxn modelId="{5F138549-2264-4258-9C81-4DE2DC30731E}" type="presParOf" srcId="{C0B98777-9FD2-4944-A684-CC6A6CC36825}" destId="{E04B924F-8DCB-4509-BE98-383A938D1AC1}" srcOrd="0" destOrd="0" presId="urn:microsoft.com/office/officeart/2011/layout/CircleProcess"/>
    <dgm:cxn modelId="{C035A14D-1092-418B-A701-E341D67FE3B6}" type="presParOf" srcId="{74B82A10-B9B6-4928-B889-4618F422CB48}" destId="{8E7AC17B-9C25-4F2D-B68E-38154CF47D61}" srcOrd="8" destOrd="0" presId="urn:microsoft.com/office/officeart/2011/layout/CircleProcess"/>
    <dgm:cxn modelId="{D817E03E-D5BC-4629-ADAC-214CEEE9247C}" type="presParOf" srcId="{74B82A10-B9B6-4928-B889-4618F422CB48}" destId="{028775F4-607C-45A6-872F-F845067B8C67}" srcOrd="9" destOrd="0" presId="urn:microsoft.com/office/officeart/2011/layout/CircleProcess"/>
    <dgm:cxn modelId="{220D52D3-A816-4B09-967C-CEBA57AD1812}" type="presParOf" srcId="{028775F4-607C-45A6-872F-F845067B8C67}" destId="{173C1BBE-68F9-40BD-B3C9-27E5F0CB7A40}" srcOrd="0" destOrd="0" presId="urn:microsoft.com/office/officeart/2011/layout/CircleProcess"/>
    <dgm:cxn modelId="{06E0A6EA-D981-452B-A962-0735DF50587E}" type="presParOf" srcId="{74B82A10-B9B6-4928-B889-4618F422CB48}" destId="{6882C382-CAF8-4BCD-B269-AC371547AC2C}" srcOrd="10" destOrd="0" presId="urn:microsoft.com/office/officeart/2011/layout/CircleProcess"/>
    <dgm:cxn modelId="{4A03CC03-A6D5-4597-B881-A5CD3862C497}" type="presParOf" srcId="{6882C382-CAF8-4BCD-B269-AC371547AC2C}" destId="{7DB208A9-EE6F-4338-9F25-2DDB4049B794}" srcOrd="0" destOrd="0" presId="urn:microsoft.com/office/officeart/2011/layout/CircleProcess"/>
    <dgm:cxn modelId="{6383E931-24D1-429C-8C8C-2CB8DE10C626}" type="presParOf" srcId="{74B82A10-B9B6-4928-B889-4618F422CB48}" destId="{F6DF84CB-34FA-4CEB-8D2F-05A1A44DEC10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9001000" cy="4536504"/>
        <a:chOff x="0" y="0"/>
        <a:chExt cx="9001000" cy="4536504"/>
      </a:xfrm>
    </dsp:grpSpPr>
    <dsp:sp modelId="{41996009-3D6E-48BB-9665-8FCAF2E71281}">
      <dsp:nvSpPr>
        <dsp:cNvPr id="3" name="圆角矩形 2"/>
        <dsp:cNvSpPr/>
      </dsp:nvSpPr>
      <dsp:spPr bwMode="white">
        <a:xfrm>
          <a:off x="0" y="0"/>
          <a:ext cx="9001000" cy="1417658"/>
        </a:xfrm>
        <a:prstGeom prst="roundRect">
          <a:avLst>
            <a:gd name="adj" fmla="val 10000"/>
          </a:avLst>
        </a:prstGeom>
      </dsp:spPr>
      <dsp:style>
        <a:lnRef idx="0">
          <a:schemeClr val="accent1">
            <a:shade val="80000"/>
          </a:schemeClr>
        </a:lnRef>
        <a:fillRef idx="3">
          <a:schemeClr val="lt1"/>
        </a:fillRef>
        <a:effectRef idx="3">
          <a:scrgbClr r="0" g="0" b="0"/>
        </a:effectRef>
        <a:fontRef idx="minor">
          <a:schemeClr val="lt1"/>
        </a:fontRef>
      </dsp:style>
      <dsp:txBody>
        <a:bodyPr lIns="60960" tIns="60960" rIns="60960" bIns="6096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老板的困惑</a:t>
          </a:r>
          <a:endParaRPr lang="zh-CN" altLang="en-US" sz="1600" b="1">
            <a:solidFill>
              <a:srgbClr val="FF6600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“企业究竟需要多少员工最为适合，一线人员的数量如何估算，只能凭借历     史经验来判断吗”</a:t>
          </a:r>
          <a:endParaRPr lang="zh-CN" altLang="en-US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企业现有员工的整体薪酬支出逐年提升，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究竟还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有没有压缩的空间</a:t>
          </a:r>
          <a:r>
            <a:rPr 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每年也在统计劳动生产率，但现有人员的投入与产出值是否合理</a:t>
          </a:r>
          <a:r>
            <a:rPr 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人力资源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部门如何发挥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对公司整体战略实现与经营目标达成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的作用</a:t>
          </a:r>
          <a:r>
            <a:rPr 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0" y="0"/>
        <a:ext cx="9001000" cy="1417658"/>
      </dsp:txXfrm>
    </dsp:sp>
    <dsp:sp modelId="{2BBE09FC-1F40-4145-95C7-D0DE7501D838}">
      <dsp:nvSpPr>
        <dsp:cNvPr id="4" name="圆角矩形 3"/>
        <dsp:cNvSpPr/>
      </dsp:nvSpPr>
      <dsp:spPr bwMode="white">
        <a:xfrm>
          <a:off x="0" y="98630"/>
          <a:ext cx="1800200" cy="1134126"/>
        </a:xfrm>
        <a:prstGeom prst="roundRect">
          <a:avLst>
            <a:gd name="adj" fmla="val 10000"/>
          </a:avLst>
        </a:prstGeom>
        <a:blipFill dpi="0"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2" t="-12948" r="522" b="-93052"/>
          </a:stretch>
        </a:blipFill>
      </dsp:spPr>
      <dsp:style>
        <a:lnRef idx="0">
          <a:schemeClr val="accent1">
            <a:shade val="80000"/>
          </a:schemeClr>
        </a:lnRef>
        <a:fillRef idx="1">
          <a:schemeClr val="accent1">
            <a:tint val="40000"/>
          </a:schemeClr>
        </a:fillRef>
        <a:effectRef idx="3">
          <a:scrgbClr r="0" g="0" b="0"/>
        </a:effectRef>
        <a:fontRef idx="minor"/>
      </dsp:style>
      <dsp:txXfrm>
        <a:off x="0" y="98630"/>
        <a:ext cx="1800200" cy="1134126"/>
      </dsp:txXfrm>
    </dsp:sp>
    <dsp:sp modelId="{C92CA870-3265-42E9-8AA0-777B73731C3D}">
      <dsp:nvSpPr>
        <dsp:cNvPr id="5" name="圆角矩形 4"/>
        <dsp:cNvSpPr/>
      </dsp:nvSpPr>
      <dsp:spPr bwMode="white">
        <a:xfrm>
          <a:off x="0" y="1559423"/>
          <a:ext cx="9001000" cy="1417658"/>
        </a:xfrm>
        <a:prstGeom prst="roundRect">
          <a:avLst>
            <a:gd name="adj" fmla="val 10000"/>
          </a:avLst>
        </a:prstGeom>
      </dsp:spPr>
      <dsp:style>
        <a:lnRef idx="0">
          <a:schemeClr val="accent1">
            <a:shade val="80000"/>
          </a:schemeClr>
        </a:lnRef>
        <a:fillRef idx="3">
          <a:schemeClr val="lt1"/>
        </a:fillRef>
        <a:effectRef idx="3">
          <a:scrgbClr r="0" g="0" b="0"/>
        </a:effectRef>
        <a:fontRef idx="minor">
          <a:schemeClr val="lt1"/>
        </a:fontRef>
      </dsp:style>
      <dsp:txBody>
        <a:bodyPr lIns="60960" tIns="60960" rIns="60960" bIns="6096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生产经理的困惑</a:t>
          </a:r>
          <a:endParaRPr lang="zh-CN" altLang="en-US" sz="1600" b="1">
            <a:solidFill>
              <a:srgbClr val="FF6600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  <a:p>
          <a:pPr marL="171450" lvl="1" indent="-171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“生产现场应该保留多少员工，能满足生产所需又不造成人员浪费”</a:t>
          </a:r>
          <a:endParaRPr lang="zh-CN" altLang="en-US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“工人不加班完不成任务，加班后又产生加班费，如何安排加班最合理”</a:t>
          </a:r>
          <a:endParaRPr lang="zh-CN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050" dirty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 dirty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“每到发奖金时，最让人头疼，每名员工的工作绩效如何评价”</a:t>
          </a:r>
          <a:endParaRPr lang="zh-CN" sz="1050" dirty="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 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“年轻员工越来越多，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诉求也五花八门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，如何有针对性的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培训、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培养”</a:t>
          </a:r>
          <a:endParaRPr>
            <a:solidFill>
              <a:schemeClr val="dk1"/>
            </a:solidFill>
          </a:endParaRPr>
        </a:p>
      </dsp:txBody>
      <dsp:txXfrm>
        <a:off x="0" y="1559423"/>
        <a:ext cx="9001000" cy="1417658"/>
      </dsp:txXfrm>
    </dsp:sp>
    <dsp:sp modelId="{900D19D4-29BD-43BF-8E3B-5198E3367530}">
      <dsp:nvSpPr>
        <dsp:cNvPr id="6" name="圆角矩形 5"/>
        <dsp:cNvSpPr/>
      </dsp:nvSpPr>
      <dsp:spPr bwMode="white">
        <a:xfrm>
          <a:off x="0" y="1649286"/>
          <a:ext cx="1800200" cy="1134126"/>
        </a:xfrm>
        <a:prstGeom prst="roundRect">
          <a:avLst>
            <a:gd name="adj" fmla="val 10000"/>
          </a:avLst>
        </a:prstGeom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sp:spPr>
      <dsp:style>
        <a:lnRef idx="0">
          <a:schemeClr val="accent1">
            <a:shade val="80000"/>
          </a:schemeClr>
        </a:lnRef>
        <a:fillRef idx="1">
          <a:schemeClr val="accent1">
            <a:tint val="40000"/>
          </a:schemeClr>
        </a:fillRef>
        <a:effectRef idx="3">
          <a:scrgbClr r="0" g="0" b="0"/>
        </a:effectRef>
        <a:fontRef idx="minor"/>
      </dsp:style>
      <dsp:txXfrm>
        <a:off x="0" y="1649286"/>
        <a:ext cx="1800200" cy="1134126"/>
      </dsp:txXfrm>
    </dsp:sp>
    <dsp:sp modelId="{55BF193A-BEC1-47A1-BB7B-02C3A8636229}">
      <dsp:nvSpPr>
        <dsp:cNvPr id="7" name="圆角矩形 6"/>
        <dsp:cNvSpPr/>
      </dsp:nvSpPr>
      <dsp:spPr bwMode="white">
        <a:xfrm>
          <a:off x="0" y="3118847"/>
          <a:ext cx="9001000" cy="1417658"/>
        </a:xfrm>
        <a:prstGeom prst="roundRect">
          <a:avLst>
            <a:gd name="adj" fmla="val 10000"/>
          </a:avLst>
        </a:prstGeom>
      </dsp:spPr>
      <dsp:style>
        <a:lnRef idx="0">
          <a:schemeClr val="accent1">
            <a:shade val="80000"/>
          </a:schemeClr>
        </a:lnRef>
        <a:fillRef idx="3">
          <a:schemeClr val="lt1"/>
        </a:fillRef>
        <a:effectRef idx="3">
          <a:scrgbClr r="0" g="0" b="0"/>
        </a:effectRef>
        <a:fontRef idx="minor">
          <a:schemeClr val="lt1"/>
        </a:fontRef>
      </dsp:style>
      <dsp:txBody>
        <a:bodyPr lIns="60960" tIns="60960" rIns="60960" bIns="6096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dirty="0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HR</a:t>
          </a:r>
          <a:r>
            <a:rPr lang="zh-CN" altLang="en-US" sz="1600" b="1" dirty="0">
              <a:solidFill>
                <a:srgbClr val="FF6600"/>
              </a:solidFill>
              <a:latin typeface="华文中宋" panose="02010600040101010101" pitchFamily="2" charset="-122"/>
              <a:ea typeface="华文中宋" panose="02010600040101010101" pitchFamily="2" charset="-122"/>
            </a:rPr>
            <a:t>经理的困惑</a:t>
          </a:r>
          <a:endParaRPr lang="zh-CN" altLang="en-US" sz="1600" b="1" dirty="0">
            <a:solidFill>
              <a:srgbClr val="FF6600"/>
            </a:solidFill>
            <a:latin typeface="华文中宋" panose="02010600040101010101" pitchFamily="2" charset="-122"/>
            <a:ea typeface="华文中宋" panose="02010600040101010101" pitchFamily="2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员工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数量究竟有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没有可以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改善优化的空间</a:t>
          </a: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缺少依据</a:t>
          </a:r>
          <a:r>
            <a:rPr lang="zh-CN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”</a:t>
          </a:r>
          <a:endParaRPr lang="zh-CN" altLang="en-US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“不知道从哪里下手，去优化企业的用工成本”</a:t>
          </a:r>
          <a:endParaRPr lang="zh-CN" altLang="en-US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“面对老板布置的人力资源投入产出分析，无数据、无信息，没有好办法”</a:t>
          </a:r>
          <a:endParaRPr lang="zh-CN" altLang="en-US" sz="1050">
            <a:solidFill>
              <a:schemeClr val="dk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05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rPr>
            <a:t>“人力资源管理工作始终是以人事管理为主，关于员工能力开发的事情始终在业务部门外围打转，很难插上手，老板还不满意”</a:t>
          </a:r>
          <a:endParaRPr>
            <a:solidFill>
              <a:schemeClr val="dk1"/>
            </a:solidFill>
          </a:endParaRPr>
        </a:p>
      </dsp:txBody>
      <dsp:txXfrm>
        <a:off x="0" y="3118847"/>
        <a:ext cx="9001000" cy="1417658"/>
      </dsp:txXfrm>
    </dsp:sp>
    <dsp:sp modelId="{900FDFAF-E9AC-4C00-9DD1-A7681E036444}">
      <dsp:nvSpPr>
        <dsp:cNvPr id="8" name="圆角矩形 7"/>
        <dsp:cNvSpPr/>
      </dsp:nvSpPr>
      <dsp:spPr bwMode="white">
        <a:xfrm>
          <a:off x="0" y="3224500"/>
          <a:ext cx="1800200" cy="1134126"/>
        </a:xfrm>
        <a:prstGeom prst="roundRect">
          <a:avLst>
            <a:gd name="adj" fmla="val 10000"/>
          </a:avLst>
        </a:prstGeom>
        <a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sp:spPr>
      <dsp:style>
        <a:lnRef idx="0">
          <a:schemeClr val="accent1">
            <a:shade val="80000"/>
          </a:schemeClr>
        </a:lnRef>
        <a:fillRef idx="1">
          <a:schemeClr val="accent1">
            <a:tint val="40000"/>
          </a:schemeClr>
        </a:fillRef>
        <a:effectRef idx="3">
          <a:scrgbClr r="0" g="0" b="0"/>
        </a:effectRef>
        <a:fontRef idx="minor"/>
      </dsp:style>
      <dsp:txXfrm>
        <a:off x="0" y="3224500"/>
        <a:ext cx="1800200" cy="1134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552728" cy="4464496"/>
        <a:chOff x="0" y="0"/>
        <a:chExt cx="6552728" cy="4464496"/>
      </a:xfrm>
    </dsp:grpSpPr>
    <dsp:sp modelId="{41C01B6F-34E9-4255-AC22-4A0078D06369}">
      <dsp:nvSpPr>
        <dsp:cNvPr id="4" name="空心弧 3"/>
        <dsp:cNvSpPr/>
      </dsp:nvSpPr>
      <dsp:spPr bwMode="white">
        <a:xfrm>
          <a:off x="-4998538" y="-785893"/>
          <a:ext cx="6036283" cy="6036283"/>
        </a:xfrm>
        <a:prstGeom prst="blockArc">
          <a:avLst>
            <a:gd name="adj1" fmla="val 18900000"/>
            <a:gd name="adj2" fmla="val 2700000"/>
            <a:gd name="adj3" fmla="val 299"/>
          </a:avLst>
        </a:prstGeom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-4998538" y="-785893"/>
        <a:ext cx="6036283" cy="6036283"/>
      </dsp:txXfrm>
    </dsp:sp>
    <dsp:sp modelId="{71F0D473-871A-414C-9DD0-827E105954BC}">
      <dsp:nvSpPr>
        <dsp:cNvPr id="7" name="矩形 6"/>
        <dsp:cNvSpPr/>
      </dsp:nvSpPr>
      <dsp:spPr bwMode="white">
        <a:xfrm>
          <a:off x="372785" y="202956"/>
          <a:ext cx="6179943" cy="405733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Body>
        <a:bodyPr lIns="322050" tIns="27940" rIns="27940" bIns="2794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缺少对员工绩效的统计、分析与量化考核评价，不掌握员工真实的工作状态</a:t>
          </a:r>
          <a:endParaRPr>
            <a:solidFill>
              <a:schemeClr val="dk1"/>
            </a:solidFill>
          </a:endParaRPr>
        </a:p>
      </dsp:txBody>
      <dsp:txXfrm>
        <a:off x="372785" y="202956"/>
        <a:ext cx="6179943" cy="405733"/>
      </dsp:txXfrm>
    </dsp:sp>
    <dsp:sp modelId="{E541CBAF-961C-4378-9B35-F4BDAE90395C}">
      <dsp:nvSpPr>
        <dsp:cNvPr id="8" name="椭圆 7"/>
        <dsp:cNvSpPr/>
      </dsp:nvSpPr>
      <dsp:spPr bwMode="white">
        <a:xfrm>
          <a:off x="119202" y="152239"/>
          <a:ext cx="507167" cy="507167"/>
        </a:xfrm>
        <a:prstGeom prst="ellipse">
          <a:avLst/>
        </a:prstGeom>
      </dsp:spPr>
      <dsp:style>
        <a:lnRef idx="1">
          <a:schemeClr val="accent2"/>
        </a:lnRef>
        <a:fillRef idx="2">
          <a:schemeClr val="lt1"/>
        </a:fillRef>
        <a:effectRef idx="0">
          <a:scrgbClr r="0" g="0" b="0"/>
        </a:effectRef>
        <a:fontRef idx="minor"/>
      </dsp:style>
      <dsp:txXfrm>
        <a:off x="119202" y="152239"/>
        <a:ext cx="507167" cy="507167"/>
      </dsp:txXfrm>
    </dsp:sp>
    <dsp:sp modelId="{07535C7D-FDA8-46E3-9C98-A63A92EE012A}">
      <dsp:nvSpPr>
        <dsp:cNvPr id="9" name="矩形 8"/>
        <dsp:cNvSpPr/>
      </dsp:nvSpPr>
      <dsp:spPr bwMode="white">
        <a:xfrm>
          <a:off x="740213" y="811913"/>
          <a:ext cx="5812515" cy="405733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Body>
        <a:bodyPr lIns="322050" tIns="27940" rIns="27940" bIns="2794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人员的岗位数量与工作任务不匹配，缺少客观、科学的人岗数量匹配依据</a:t>
          </a:r>
          <a:endParaRPr lang="zh-CN" altLang="en-US" sz="1100" b="0" cap="none" spc="0">
            <a:ln w="0"/>
            <a:solidFill>
              <a:sysClr val="windowText" lastClr="00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740213" y="811913"/>
        <a:ext cx="5812515" cy="405733"/>
      </dsp:txXfrm>
    </dsp:sp>
    <dsp:sp modelId="{32CC9D47-5219-4D4A-8272-A12DEFAC563D}">
      <dsp:nvSpPr>
        <dsp:cNvPr id="10" name="椭圆 9"/>
        <dsp:cNvSpPr/>
      </dsp:nvSpPr>
      <dsp:spPr bwMode="white">
        <a:xfrm>
          <a:off x="486630" y="761197"/>
          <a:ext cx="507167" cy="507167"/>
        </a:xfrm>
        <a:prstGeom prst="ellipse">
          <a:avLst/>
        </a:prstGeom>
      </dsp:spPr>
      <dsp:style>
        <a:lnRef idx="1">
          <a:schemeClr val="accent2"/>
        </a:lnRef>
        <a:fillRef idx="2">
          <a:schemeClr val="lt1"/>
        </a:fillRef>
        <a:effectRef idx="0">
          <a:scrgbClr r="0" g="0" b="0"/>
        </a:effectRef>
        <a:fontRef idx="minor"/>
      </dsp:style>
      <dsp:txXfrm>
        <a:off x="486630" y="761197"/>
        <a:ext cx="507167" cy="507167"/>
      </dsp:txXfrm>
    </dsp:sp>
    <dsp:sp modelId="{849A1742-654F-4408-B2D4-DEEF530A8AD8}">
      <dsp:nvSpPr>
        <dsp:cNvPr id="11" name="矩形 10"/>
        <dsp:cNvSpPr/>
      </dsp:nvSpPr>
      <dsp:spPr bwMode="white">
        <a:xfrm>
          <a:off x="941562" y="1420424"/>
          <a:ext cx="5611166" cy="405733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Body>
        <a:bodyPr lIns="322050" tIns="27940" rIns="27940" bIns="2794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员工的工作潜能没有深入挖掘，人员的效能远没有充分释放</a:t>
          </a:r>
          <a:endParaRPr>
            <a:solidFill>
              <a:schemeClr val="dk1"/>
            </a:solidFill>
          </a:endParaRPr>
        </a:p>
      </dsp:txBody>
      <dsp:txXfrm>
        <a:off x="941562" y="1420424"/>
        <a:ext cx="5611166" cy="405733"/>
      </dsp:txXfrm>
    </dsp:sp>
    <dsp:sp modelId="{25FC8E1B-D41F-4666-A396-85B8529DEB0A}">
      <dsp:nvSpPr>
        <dsp:cNvPr id="12" name="椭圆 11"/>
        <dsp:cNvSpPr/>
      </dsp:nvSpPr>
      <dsp:spPr bwMode="white">
        <a:xfrm>
          <a:off x="687979" y="1369707"/>
          <a:ext cx="507167" cy="507167"/>
        </a:xfrm>
        <a:prstGeom prst="ellipse">
          <a:avLst/>
        </a:prstGeom>
      </dsp:spPr>
      <dsp:style>
        <a:lnRef idx="1">
          <a:schemeClr val="accent2"/>
        </a:lnRef>
        <a:fillRef idx="2">
          <a:schemeClr val="lt1"/>
        </a:fillRef>
        <a:effectRef idx="0">
          <a:scrgbClr r="0" g="0" b="0"/>
        </a:effectRef>
        <a:fontRef idx="minor"/>
      </dsp:style>
      <dsp:txXfrm>
        <a:off x="687979" y="1369707"/>
        <a:ext cx="507167" cy="507167"/>
      </dsp:txXfrm>
    </dsp:sp>
    <dsp:sp modelId="{0DE9264A-7701-449B-BE6A-7D4F31928D64}">
      <dsp:nvSpPr>
        <dsp:cNvPr id="13" name="矩形 12"/>
        <dsp:cNvSpPr/>
      </dsp:nvSpPr>
      <dsp:spPr bwMode="white">
        <a:xfrm>
          <a:off x="1005851" y="2029381"/>
          <a:ext cx="5546877" cy="405733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Body>
        <a:bodyPr lIns="322050" tIns="27940" rIns="27940" bIns="2794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有关生产组织方式、生产计划管理方法、人员排班管理、生产加工方式的不尽合理，造成内部工作流程不善，形成瓶颈，影响产能释放</a:t>
          </a:r>
          <a:endParaRPr lang="zh-CN" altLang="en-US" sz="105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05851" y="2029381"/>
        <a:ext cx="5546877" cy="405733"/>
      </dsp:txXfrm>
    </dsp:sp>
    <dsp:sp modelId="{054F38F2-574E-44F8-830C-3EF8196B834C}">
      <dsp:nvSpPr>
        <dsp:cNvPr id="14" name="椭圆 13"/>
        <dsp:cNvSpPr/>
      </dsp:nvSpPr>
      <dsp:spPr bwMode="white">
        <a:xfrm>
          <a:off x="752268" y="1978665"/>
          <a:ext cx="507167" cy="507167"/>
        </a:xfrm>
        <a:prstGeom prst="ellipse">
          <a:avLst/>
        </a:prstGeom>
      </dsp:spPr>
      <dsp:style>
        <a:lnRef idx="1">
          <a:schemeClr val="accent2"/>
        </a:lnRef>
        <a:fillRef idx="2">
          <a:schemeClr val="lt1"/>
        </a:fillRef>
        <a:effectRef idx="0">
          <a:scrgbClr r="0" g="0" b="0"/>
        </a:effectRef>
        <a:fontRef idx="minor"/>
      </dsp:style>
      <dsp:txXfrm>
        <a:off x="752268" y="1978665"/>
        <a:ext cx="507167" cy="507167"/>
      </dsp:txXfrm>
    </dsp:sp>
    <dsp:sp modelId="{20528EEA-6440-47AA-AB24-87A7305E7DBD}">
      <dsp:nvSpPr>
        <dsp:cNvPr id="15" name="矩形 14"/>
        <dsp:cNvSpPr/>
      </dsp:nvSpPr>
      <dsp:spPr bwMode="white">
        <a:xfrm>
          <a:off x="941562" y="2638339"/>
          <a:ext cx="5611166" cy="405733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Body>
        <a:bodyPr lIns="322050" tIns="27940" rIns="27940" bIns="2794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员工的积极性不高，多劳不多得，同工不同酬，导致负面的组织环境下，员工惰性增加，消极怠工</a:t>
          </a:r>
          <a:endParaRPr>
            <a:solidFill>
              <a:schemeClr val="dk1"/>
            </a:solidFill>
          </a:endParaRPr>
        </a:p>
      </dsp:txBody>
      <dsp:txXfrm>
        <a:off x="941562" y="2638339"/>
        <a:ext cx="5611166" cy="405733"/>
      </dsp:txXfrm>
    </dsp:sp>
    <dsp:sp modelId="{5F475DDA-2F0A-43F4-B479-D925401FEB1A}">
      <dsp:nvSpPr>
        <dsp:cNvPr id="16" name="椭圆 15"/>
        <dsp:cNvSpPr/>
      </dsp:nvSpPr>
      <dsp:spPr bwMode="white">
        <a:xfrm>
          <a:off x="687979" y="2587622"/>
          <a:ext cx="507167" cy="507167"/>
        </a:xfrm>
        <a:prstGeom prst="ellipse">
          <a:avLst/>
        </a:prstGeom>
      </dsp:spPr>
      <dsp:style>
        <a:lnRef idx="1">
          <a:schemeClr val="accent2"/>
        </a:lnRef>
        <a:fillRef idx="2">
          <a:schemeClr val="lt1"/>
        </a:fillRef>
        <a:effectRef idx="0">
          <a:scrgbClr r="0" g="0" b="0"/>
        </a:effectRef>
        <a:fontRef idx="minor"/>
      </dsp:style>
      <dsp:txXfrm>
        <a:off x="687979" y="2587622"/>
        <a:ext cx="507167" cy="507167"/>
      </dsp:txXfrm>
    </dsp:sp>
    <dsp:sp modelId="{24DD424C-0D97-4129-ADF6-9DCA0EC4982B}">
      <dsp:nvSpPr>
        <dsp:cNvPr id="17" name="矩形 16"/>
        <dsp:cNvSpPr/>
      </dsp:nvSpPr>
      <dsp:spPr bwMode="white">
        <a:xfrm>
          <a:off x="740213" y="3246849"/>
          <a:ext cx="5812515" cy="405733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Body>
        <a:bodyPr lIns="322050" tIns="27940" rIns="27940" bIns="2794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员工的技能培训缺失，在提高个人工作能力方面企业缺乏系统性、实质性作为</a:t>
          </a:r>
          <a:endParaRPr>
            <a:solidFill>
              <a:schemeClr val="dk1"/>
            </a:solidFill>
          </a:endParaRPr>
        </a:p>
      </dsp:txBody>
      <dsp:txXfrm>
        <a:off x="740213" y="3246849"/>
        <a:ext cx="5812515" cy="405733"/>
      </dsp:txXfrm>
    </dsp:sp>
    <dsp:sp modelId="{8311E157-D39D-4424-BE63-76D35AA60C48}">
      <dsp:nvSpPr>
        <dsp:cNvPr id="18" name="椭圆 17"/>
        <dsp:cNvSpPr/>
      </dsp:nvSpPr>
      <dsp:spPr bwMode="white">
        <a:xfrm>
          <a:off x="486630" y="3196133"/>
          <a:ext cx="507167" cy="507167"/>
        </a:xfrm>
        <a:prstGeom prst="ellipse">
          <a:avLst/>
        </a:prstGeom>
      </dsp:spPr>
      <dsp:style>
        <a:lnRef idx="1">
          <a:schemeClr val="accent2"/>
        </a:lnRef>
        <a:fillRef idx="2">
          <a:schemeClr val="lt1"/>
        </a:fillRef>
        <a:effectRef idx="0">
          <a:scrgbClr r="0" g="0" b="0"/>
        </a:effectRef>
        <a:fontRef idx="minor"/>
      </dsp:style>
      <dsp:txXfrm>
        <a:off x="486630" y="3196133"/>
        <a:ext cx="507167" cy="507167"/>
      </dsp:txXfrm>
    </dsp:sp>
    <dsp:sp modelId="{6A44F7CF-6A08-4533-8A31-C44ED4E1D842}">
      <dsp:nvSpPr>
        <dsp:cNvPr id="19" name="矩形 18"/>
        <dsp:cNvSpPr/>
      </dsp:nvSpPr>
      <dsp:spPr bwMode="white">
        <a:xfrm>
          <a:off x="372785" y="3855807"/>
          <a:ext cx="6179943" cy="405733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Body>
        <a:bodyPr lIns="322050" tIns="27940" rIns="27940" bIns="2794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受市场波动影响，企业担心技术工人流失，默许富余人员存在，员工数量很难做到精确化设置</a:t>
          </a:r>
          <a:endParaRPr lang="zh-CN" altLang="en-US" sz="1050" dirty="0">
            <a:solidFill>
              <a:sysClr val="windowText" lastClr="0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72785" y="3855807"/>
        <a:ext cx="6179943" cy="405733"/>
      </dsp:txXfrm>
    </dsp:sp>
    <dsp:sp modelId="{35B4D16E-5385-483C-8E80-25D86A369FDC}">
      <dsp:nvSpPr>
        <dsp:cNvPr id="20" name="椭圆 19"/>
        <dsp:cNvSpPr/>
      </dsp:nvSpPr>
      <dsp:spPr bwMode="white">
        <a:xfrm>
          <a:off x="119202" y="3805090"/>
          <a:ext cx="507167" cy="507167"/>
        </a:xfrm>
        <a:prstGeom prst="ellipse">
          <a:avLst/>
        </a:prstGeom>
      </dsp:spPr>
      <dsp:style>
        <a:lnRef idx="1">
          <a:schemeClr val="accent2"/>
        </a:lnRef>
        <a:fillRef idx="2">
          <a:schemeClr val="lt1"/>
        </a:fillRef>
        <a:effectRef idx="0">
          <a:scrgbClr r="0" g="0" b="0"/>
        </a:effectRef>
        <a:fontRef idx="minor"/>
      </dsp:style>
      <dsp:txXfrm>
        <a:off x="119202" y="3805090"/>
        <a:ext cx="507167" cy="507167"/>
      </dsp:txXfrm>
    </dsp:sp>
    <dsp:sp modelId="{AF27972B-D405-4E6B-B59E-5A3E6682B6F2}">
      <dsp:nvSpPr>
        <dsp:cNvPr id="3" name="矩形 2" hidden="1"/>
        <dsp:cNvSpPr/>
      </dsp:nvSpPr>
      <dsp:spPr bwMode="white">
        <a:xfrm>
          <a:off x="123024" y="92828"/>
          <a:ext cx="36000" cy="36000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Xfrm>
        <a:off x="123024" y="92828"/>
        <a:ext cx="36000" cy="36000"/>
      </dsp:txXfrm>
    </dsp:sp>
    <dsp:sp modelId="{3705EB6F-4B95-4741-B6A8-52343926D494}">
      <dsp:nvSpPr>
        <dsp:cNvPr id="5" name="矩形 4" hidden="1"/>
        <dsp:cNvSpPr/>
      </dsp:nvSpPr>
      <dsp:spPr bwMode="white">
        <a:xfrm>
          <a:off x="1001745" y="2214248"/>
          <a:ext cx="36000" cy="36000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Xfrm>
        <a:off x="1001745" y="2214248"/>
        <a:ext cx="36000" cy="36000"/>
      </dsp:txXfrm>
    </dsp:sp>
    <dsp:sp modelId="{DA1F7B57-A6CD-49EF-854F-E91C6C6F158A}">
      <dsp:nvSpPr>
        <dsp:cNvPr id="6" name="矩形 5" hidden="1"/>
        <dsp:cNvSpPr/>
      </dsp:nvSpPr>
      <dsp:spPr bwMode="white">
        <a:xfrm>
          <a:off x="123024" y="4335668"/>
          <a:ext cx="36000" cy="36000"/>
        </a:xfrm>
        <a:prstGeom prst="rect">
          <a:avLst/>
        </a:prstGeom>
        <a:sp3d prstMaterial="dkEdge">
          <a:bevelT w="8200" h="38100"/>
        </a:sp3d>
      </dsp:spPr>
      <dsp:style>
        <a:lnRef idx="0">
          <a:schemeClr val="accent2">
            <a:shade val="80000"/>
          </a:schemeClr>
        </a:lnRef>
        <a:fillRef idx="2">
          <a:schemeClr val="lt1"/>
        </a:fillRef>
        <a:effectRef idx="1">
          <a:scrgbClr r="0" g="0" b="0"/>
        </a:effectRef>
        <a:fontRef idx="minor">
          <a:schemeClr val="dk1"/>
        </a:fontRef>
      </dsp:style>
      <dsp:txXfrm>
        <a:off x="123024" y="4335668"/>
        <a:ext cx="36000" cy="36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336704" cy="3744416"/>
        <a:chOff x="0" y="0"/>
        <a:chExt cx="6336704" cy="3744416"/>
      </a:xfrm>
    </dsp:grpSpPr>
    <dsp:sp modelId="{40C331A3-BE5C-42DE-B1FA-E40363077F45}">
      <dsp:nvSpPr>
        <dsp:cNvPr id="3" name="椭圆 2"/>
        <dsp:cNvSpPr/>
      </dsp:nvSpPr>
      <dsp:spPr bwMode="white">
        <a:xfrm>
          <a:off x="2638375" y="1483935"/>
          <a:ext cx="1059953" cy="1059953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人力</a:t>
          </a:r>
          <a:endParaRPr lang="en-US" altLang="zh-CN" sz="2000" b="1" dirty="0" smtClean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资源</a:t>
          </a:r>
          <a:endParaRPr lang="zh-CN" altLang="en-US" sz="20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638375" y="1483935"/>
        <a:ext cx="1059953" cy="1059953"/>
      </dsp:txXfrm>
    </dsp:sp>
    <dsp:sp modelId="{20A5F9F5-F774-4544-B89A-8D72161E6E26}">
      <dsp:nvSpPr>
        <dsp:cNvPr id="4" name="右箭头 3"/>
        <dsp:cNvSpPr/>
      </dsp:nvSpPr>
      <dsp:spPr bwMode="white">
        <a:xfrm rot="16199999">
          <a:off x="3055997" y="1091752"/>
          <a:ext cx="224710" cy="360384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2"/>
        </a:fillRef>
        <a:effectRef idx="2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6199999">
        <a:off x="3055997" y="1091752"/>
        <a:ext cx="224710" cy="360384"/>
      </dsp:txXfrm>
    </dsp:sp>
    <dsp:sp modelId="{A7372DAE-C5DC-4538-93E0-EC55FBB4EAE5}">
      <dsp:nvSpPr>
        <dsp:cNvPr id="5" name="椭圆 4"/>
        <dsp:cNvSpPr/>
      </dsp:nvSpPr>
      <dsp:spPr bwMode="white">
        <a:xfrm>
          <a:off x="2638375" y="0"/>
          <a:ext cx="1059953" cy="1059953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2"/>
        </a:fillRef>
        <a:effectRef idx="2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定义</a:t>
          </a:r>
        </a:p>
      </dsp:txBody>
      <dsp:txXfrm>
        <a:off x="2638375" y="0"/>
        <a:ext cx="1059953" cy="1059953"/>
      </dsp:txXfrm>
    </dsp:sp>
    <dsp:sp modelId="{64AD6082-F0F9-4243-BAE6-E9116A4C0763}">
      <dsp:nvSpPr>
        <dsp:cNvPr id="6" name="右箭头 5"/>
        <dsp:cNvSpPr/>
      </dsp:nvSpPr>
      <dsp:spPr bwMode="white">
        <a:xfrm rot="-1079999">
          <a:off x="3761650" y="1604439"/>
          <a:ext cx="224710" cy="360384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3"/>
        </a:fillRef>
        <a:effectRef idx="2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-1079999">
        <a:off x="3761650" y="1604439"/>
        <a:ext cx="224710" cy="360384"/>
      </dsp:txXfrm>
    </dsp:sp>
    <dsp:sp modelId="{1EA7032A-6238-4DAB-B73C-FCB420D2C275}">
      <dsp:nvSpPr>
        <dsp:cNvPr id="7" name="椭圆 6"/>
        <dsp:cNvSpPr/>
      </dsp:nvSpPr>
      <dsp:spPr bwMode="white">
        <a:xfrm>
          <a:off x="4049681" y="1025374"/>
          <a:ext cx="1059953" cy="1059953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3"/>
        </a:fillRef>
        <a:effectRef idx="2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分析</a:t>
          </a:r>
        </a:p>
      </dsp:txBody>
      <dsp:txXfrm>
        <a:off x="4049681" y="1025374"/>
        <a:ext cx="1059953" cy="1059953"/>
      </dsp:txXfrm>
    </dsp:sp>
    <dsp:sp modelId="{41E66D71-F8BC-4271-8622-29EC269AF124}">
      <dsp:nvSpPr>
        <dsp:cNvPr id="8" name="右箭头 7"/>
        <dsp:cNvSpPr/>
      </dsp:nvSpPr>
      <dsp:spPr bwMode="white">
        <a:xfrm rot="3239999">
          <a:off x="3492114" y="2433983"/>
          <a:ext cx="224710" cy="360384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4"/>
        </a:fillRef>
        <a:effectRef idx="2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3239999">
        <a:off x="3492114" y="2433983"/>
        <a:ext cx="224710" cy="360384"/>
      </dsp:txXfrm>
    </dsp:sp>
    <dsp:sp modelId="{EC46B3EB-2BD0-41BB-A84B-3C224C2A8CEE}">
      <dsp:nvSpPr>
        <dsp:cNvPr id="9" name="椭圆 8"/>
        <dsp:cNvSpPr/>
      </dsp:nvSpPr>
      <dsp:spPr bwMode="white">
        <a:xfrm>
          <a:off x="3510610" y="2684463"/>
          <a:ext cx="1059953" cy="1059953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4"/>
        </a:fillRef>
        <a:effectRef idx="2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控制</a:t>
          </a:r>
        </a:p>
      </dsp:txBody>
      <dsp:txXfrm>
        <a:off x="3510610" y="2684463"/>
        <a:ext cx="1059953" cy="1059953"/>
      </dsp:txXfrm>
    </dsp:sp>
    <dsp:sp modelId="{F5CCE089-CE9B-49F5-AD8E-D61A5EB2F180}">
      <dsp:nvSpPr>
        <dsp:cNvPr id="10" name="右箭头 9"/>
        <dsp:cNvSpPr/>
      </dsp:nvSpPr>
      <dsp:spPr bwMode="white">
        <a:xfrm rot="7560000">
          <a:off x="2619880" y="2433983"/>
          <a:ext cx="224710" cy="360384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5"/>
        </a:fillRef>
        <a:effectRef idx="2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7560000">
        <a:off x="2619880" y="2433983"/>
        <a:ext cx="224710" cy="360384"/>
      </dsp:txXfrm>
    </dsp:sp>
    <dsp:sp modelId="{1A5C5B7C-4CE2-4956-9D7B-A464E7449C37}">
      <dsp:nvSpPr>
        <dsp:cNvPr id="11" name="椭圆 10"/>
        <dsp:cNvSpPr/>
      </dsp:nvSpPr>
      <dsp:spPr bwMode="white">
        <a:xfrm>
          <a:off x="1766141" y="2684463"/>
          <a:ext cx="1059953" cy="1059953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5"/>
        </a:fillRef>
        <a:effectRef idx="2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改进</a:t>
          </a:r>
        </a:p>
      </dsp:txBody>
      <dsp:txXfrm>
        <a:off x="1766141" y="2684463"/>
        <a:ext cx="1059953" cy="1059953"/>
      </dsp:txXfrm>
    </dsp:sp>
    <dsp:sp modelId="{47C03ADC-5D4F-4409-A069-EAA63D65ECEC}">
      <dsp:nvSpPr>
        <dsp:cNvPr id="12" name="右箭头 11"/>
        <dsp:cNvSpPr/>
      </dsp:nvSpPr>
      <dsp:spPr bwMode="white">
        <a:xfrm rot="11880000">
          <a:off x="2350344" y="1604439"/>
          <a:ext cx="224710" cy="360384"/>
        </a:xfrm>
        <a:prstGeom prst="rightArrow">
          <a:avLst>
            <a:gd name="adj1" fmla="val 60000"/>
            <a:gd name="adj2" fmla="val 50000"/>
          </a:avLst>
        </a:prstGeom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6"/>
        </a:fillRef>
        <a:effectRef idx="2">
          <a:scrgbClr r="0" g="0" b="0"/>
        </a:effectRef>
        <a:fontRef idx="minor">
          <a:schemeClr val="lt1"/>
        </a:fontRef>
      </dsp:style>
      <dsp:txBody>
        <a:bodyPr rot="10800000"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11880000">
        <a:off x="2350344" y="1604439"/>
        <a:ext cx="224710" cy="360384"/>
      </dsp:txXfrm>
    </dsp:sp>
    <dsp:sp modelId="{2A4E944F-7D2D-4D9E-ABB2-03BB9D0FCC43}">
      <dsp:nvSpPr>
        <dsp:cNvPr id="13" name="椭圆 12"/>
        <dsp:cNvSpPr/>
      </dsp:nvSpPr>
      <dsp:spPr bwMode="white">
        <a:xfrm>
          <a:off x="1227070" y="1025374"/>
          <a:ext cx="1059953" cy="1059953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6"/>
        </a:fillRef>
        <a:effectRef idx="2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测量</a:t>
          </a:r>
        </a:p>
      </dsp:txBody>
      <dsp:txXfrm>
        <a:off x="1227070" y="1025374"/>
        <a:ext cx="1059953" cy="10599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25F9D-1C49-4790-8199-6117B9A1BC61}">
      <dsp:nvSpPr>
        <dsp:cNvPr id="0" name=""/>
        <dsp:cNvSpPr/>
      </dsp:nvSpPr>
      <dsp:spPr>
        <a:xfrm rot="5400000">
          <a:off x="370475" y="938612"/>
          <a:ext cx="1103019" cy="1835400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51FDF2-931C-4427-878A-DA601C290B06}">
      <dsp:nvSpPr>
        <dsp:cNvPr id="0" name=""/>
        <dsp:cNvSpPr/>
      </dsp:nvSpPr>
      <dsp:spPr>
        <a:xfrm>
          <a:off x="186354" y="1487001"/>
          <a:ext cx="1657009" cy="1452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忽视人的价值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86354" y="1487001"/>
        <a:ext cx="1657009" cy="1452466"/>
      </dsp:txXfrm>
    </dsp:sp>
    <dsp:sp modelId="{E3C2EB3C-77E5-4C91-924D-4F3906C536CA}">
      <dsp:nvSpPr>
        <dsp:cNvPr id="0" name=""/>
        <dsp:cNvSpPr/>
      </dsp:nvSpPr>
      <dsp:spPr>
        <a:xfrm>
          <a:off x="1530720" y="803488"/>
          <a:ext cx="312643" cy="312643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57F979-7DFD-4453-98AF-37D36A0A4FEE}">
      <dsp:nvSpPr>
        <dsp:cNvPr id="0" name=""/>
        <dsp:cNvSpPr/>
      </dsp:nvSpPr>
      <dsp:spPr>
        <a:xfrm rot="5400000">
          <a:off x="2398979" y="436657"/>
          <a:ext cx="1103019" cy="1835400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6FD05A-558A-4F9D-AE9F-CF9438056721}">
      <dsp:nvSpPr>
        <dsp:cNvPr id="0" name=""/>
        <dsp:cNvSpPr/>
      </dsp:nvSpPr>
      <dsp:spPr>
        <a:xfrm>
          <a:off x="2214857" y="985046"/>
          <a:ext cx="1657009" cy="1452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算计人的价值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214857" y="985046"/>
        <a:ext cx="1657009" cy="1452466"/>
      </dsp:txXfrm>
    </dsp:sp>
    <dsp:sp modelId="{01A17E84-B055-45B5-B612-883C3648F436}">
      <dsp:nvSpPr>
        <dsp:cNvPr id="0" name=""/>
        <dsp:cNvSpPr/>
      </dsp:nvSpPr>
      <dsp:spPr>
        <a:xfrm>
          <a:off x="3559223" y="301533"/>
          <a:ext cx="312643" cy="312643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513BB2-FE58-482E-9587-92309A977E24}">
      <dsp:nvSpPr>
        <dsp:cNvPr id="0" name=""/>
        <dsp:cNvSpPr/>
      </dsp:nvSpPr>
      <dsp:spPr>
        <a:xfrm rot="5400000">
          <a:off x="4427482" y="-65297"/>
          <a:ext cx="1103019" cy="1835400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8666C1-AFAC-4E1C-939C-1E6EB8AF2E95}">
      <dsp:nvSpPr>
        <dsp:cNvPr id="0" name=""/>
        <dsp:cNvSpPr/>
      </dsp:nvSpPr>
      <dsp:spPr>
        <a:xfrm>
          <a:off x="4243360" y="483091"/>
          <a:ext cx="1657009" cy="1452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创造人的价值</a:t>
          </a:r>
          <a:endParaRPr lang="zh-CN" altLang="en-US" sz="18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243360" y="483091"/>
        <a:ext cx="1657009" cy="14524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4FBD8-FA1E-44FC-8C9C-A2ED85037B2C}">
      <dsp:nvSpPr>
        <dsp:cNvPr id="0" name=""/>
        <dsp:cNvSpPr/>
      </dsp:nvSpPr>
      <dsp:spPr>
        <a:xfrm>
          <a:off x="324036" y="792087"/>
          <a:ext cx="2376264" cy="2376264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49B4254F-DD64-4148-B895-DCFA966DFAD6}">
      <dsp:nvSpPr>
        <dsp:cNvPr id="0" name=""/>
        <dsp:cNvSpPr/>
      </dsp:nvSpPr>
      <dsp:spPr>
        <a:xfrm>
          <a:off x="799288" y="1267340"/>
          <a:ext cx="1425758" cy="1425758"/>
        </a:xfrm>
        <a:prstGeom prst="ellips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2653BA51-E848-4B15-9139-937D0A1B38C2}">
      <dsp:nvSpPr>
        <dsp:cNvPr id="0" name=""/>
        <dsp:cNvSpPr/>
      </dsp:nvSpPr>
      <dsp:spPr>
        <a:xfrm>
          <a:off x="1274541" y="1742593"/>
          <a:ext cx="475252" cy="47525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A86E0B68-DF0B-4C20-B95D-1DD9EC167D92}">
      <dsp:nvSpPr>
        <dsp:cNvPr id="0" name=""/>
        <dsp:cNvSpPr/>
      </dsp:nvSpPr>
      <dsp:spPr>
        <a:xfrm>
          <a:off x="3096344" y="0"/>
          <a:ext cx="1188132" cy="69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原因</a:t>
          </a:r>
          <a:endParaRPr lang="zh-CN" altLang="en-US" sz="2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096344" y="0"/>
        <a:ext cx="1188132" cy="693077"/>
      </dsp:txXfrm>
    </dsp:sp>
    <dsp:sp modelId="{EEA022BF-0039-411A-8836-562079F59705}">
      <dsp:nvSpPr>
        <dsp:cNvPr id="0" name=""/>
        <dsp:cNvSpPr/>
      </dsp:nvSpPr>
      <dsp:spPr>
        <a:xfrm>
          <a:off x="2799311" y="346538"/>
          <a:ext cx="2970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C8CB0411-1AA2-4DDC-B00A-8343FFD04589}">
      <dsp:nvSpPr>
        <dsp:cNvPr id="0" name=""/>
        <dsp:cNvSpPr/>
      </dsp:nvSpPr>
      <dsp:spPr>
        <a:xfrm rot="5400000">
          <a:off x="1338502" y="520599"/>
          <a:ext cx="1633285" cy="1285954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ACC492BA-482C-4099-841D-1B4C09485991}">
      <dsp:nvSpPr>
        <dsp:cNvPr id="0" name=""/>
        <dsp:cNvSpPr/>
      </dsp:nvSpPr>
      <dsp:spPr>
        <a:xfrm>
          <a:off x="3096344" y="693076"/>
          <a:ext cx="1188132" cy="69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问题</a:t>
          </a:r>
          <a:endParaRPr lang="zh-CN" altLang="en-US" sz="2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096344" y="693076"/>
        <a:ext cx="1188132" cy="693077"/>
      </dsp:txXfrm>
    </dsp:sp>
    <dsp:sp modelId="{49B27D82-EC49-43E2-85D8-9F49A4694138}">
      <dsp:nvSpPr>
        <dsp:cNvPr id="0" name=""/>
        <dsp:cNvSpPr/>
      </dsp:nvSpPr>
      <dsp:spPr>
        <a:xfrm>
          <a:off x="2799311" y="1039615"/>
          <a:ext cx="2970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5931AA55-E003-46E6-B8FE-D48F55DCB6A4}">
      <dsp:nvSpPr>
        <dsp:cNvPr id="0" name=""/>
        <dsp:cNvSpPr/>
      </dsp:nvSpPr>
      <dsp:spPr>
        <a:xfrm rot="5400000">
          <a:off x="1689080" y="1202864"/>
          <a:ext cx="1272726" cy="945357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BB8BD31C-CD7E-4CC2-B966-906D727A6110}">
      <dsp:nvSpPr>
        <dsp:cNvPr id="0" name=""/>
        <dsp:cNvSpPr/>
      </dsp:nvSpPr>
      <dsp:spPr>
        <a:xfrm>
          <a:off x="3096344" y="1386153"/>
          <a:ext cx="1188132" cy="693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现象</a:t>
          </a:r>
          <a:endParaRPr lang="zh-CN" altLang="en-US" sz="2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096344" y="1386153"/>
        <a:ext cx="1188132" cy="693077"/>
      </dsp:txXfrm>
    </dsp:sp>
    <dsp:sp modelId="{4174201F-27BC-4AB0-83AD-6C8F48F04595}">
      <dsp:nvSpPr>
        <dsp:cNvPr id="0" name=""/>
        <dsp:cNvSpPr/>
      </dsp:nvSpPr>
      <dsp:spPr>
        <a:xfrm>
          <a:off x="2799311" y="1732692"/>
          <a:ext cx="2970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5CFC30B8-9154-4181-9DD4-FCCC554D1FEA}">
      <dsp:nvSpPr>
        <dsp:cNvPr id="0" name=""/>
        <dsp:cNvSpPr/>
      </dsp:nvSpPr>
      <dsp:spPr>
        <a:xfrm rot="5400000">
          <a:off x="2040094" y="1884575"/>
          <a:ext cx="909317" cy="604759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00068-42DD-4229-BB72-C5B8579B518B}">
      <dsp:nvSpPr>
        <dsp:cNvPr id="0" name=""/>
        <dsp:cNvSpPr/>
      </dsp:nvSpPr>
      <dsp:spPr>
        <a:xfrm>
          <a:off x="2" y="121493"/>
          <a:ext cx="1723108" cy="118722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0C0375-D6B5-40A7-B94A-408DD3C15FC5}">
      <dsp:nvSpPr>
        <dsp:cNvPr id="0" name=""/>
        <dsp:cNvSpPr/>
      </dsp:nvSpPr>
      <dsp:spPr>
        <a:xfrm>
          <a:off x="2" y="1273624"/>
          <a:ext cx="1723108" cy="639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挖掘人力</a:t>
          </a:r>
          <a:endParaRPr lang="en-US" altLang="zh-CN" sz="1600" kern="12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资源效能</a:t>
          </a:r>
          <a:endParaRPr lang="zh-CN" altLang="en-US" sz="16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" y="1273624"/>
        <a:ext cx="1723108" cy="639273"/>
      </dsp:txXfrm>
    </dsp:sp>
    <dsp:sp modelId="{70BA66D9-6EBA-4D43-997D-23CFDCB07349}">
      <dsp:nvSpPr>
        <dsp:cNvPr id="0" name=""/>
        <dsp:cNvSpPr/>
      </dsp:nvSpPr>
      <dsp:spPr>
        <a:xfrm>
          <a:off x="1872214" y="121493"/>
          <a:ext cx="1723108" cy="118722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E4E9DD-6A2A-47C9-B23C-C730B7C4476F}">
      <dsp:nvSpPr>
        <dsp:cNvPr id="0" name=""/>
        <dsp:cNvSpPr/>
      </dsp:nvSpPr>
      <dsp:spPr>
        <a:xfrm>
          <a:off x="1728197" y="1273624"/>
          <a:ext cx="1723108" cy="639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合理配置</a:t>
          </a:r>
          <a:endParaRPr lang="en-US" altLang="zh-CN" sz="1600" kern="12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员工数量</a:t>
          </a:r>
          <a:endParaRPr lang="zh-CN" altLang="en-US" sz="16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728197" y="1273624"/>
        <a:ext cx="1723108" cy="639273"/>
      </dsp:txXfrm>
    </dsp:sp>
    <dsp:sp modelId="{FDF7F729-7062-4BF6-9A8F-F18F7D33CC1B}">
      <dsp:nvSpPr>
        <dsp:cNvPr id="0" name=""/>
        <dsp:cNvSpPr/>
      </dsp:nvSpPr>
      <dsp:spPr>
        <a:xfrm>
          <a:off x="3744409" y="108920"/>
          <a:ext cx="1723108" cy="118722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1B7737-C752-4C83-9295-6C061189548C}">
      <dsp:nvSpPr>
        <dsp:cNvPr id="0" name=""/>
        <dsp:cNvSpPr/>
      </dsp:nvSpPr>
      <dsp:spPr>
        <a:xfrm>
          <a:off x="3670625" y="1296146"/>
          <a:ext cx="1723108" cy="639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优化企业</a:t>
          </a:r>
          <a:endParaRPr lang="en-US" altLang="zh-CN" sz="1600" kern="12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人力成本</a:t>
          </a:r>
          <a:endParaRPr lang="zh-CN" altLang="en-US" sz="16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670625" y="1296146"/>
        <a:ext cx="1723108" cy="639273"/>
      </dsp:txXfrm>
    </dsp:sp>
    <dsp:sp modelId="{99E88A13-0E46-4BEF-A321-F817F16EB2BB}">
      <dsp:nvSpPr>
        <dsp:cNvPr id="0" name=""/>
        <dsp:cNvSpPr/>
      </dsp:nvSpPr>
      <dsp:spPr>
        <a:xfrm>
          <a:off x="5621704" y="108921"/>
          <a:ext cx="1723108" cy="118722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1B2944-D7E5-4D0D-9286-ABA789E27303}">
      <dsp:nvSpPr>
        <dsp:cNvPr id="0" name=""/>
        <dsp:cNvSpPr/>
      </dsp:nvSpPr>
      <dsp:spPr>
        <a:xfrm>
          <a:off x="5621704" y="1337403"/>
          <a:ext cx="1723108" cy="678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提高投入</a:t>
          </a:r>
          <a:endParaRPr lang="en-US" altLang="zh-CN" sz="1600" kern="12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产出效率</a:t>
          </a:r>
          <a:endParaRPr lang="zh-CN" altLang="en-US" sz="16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5621704" y="1337403"/>
        <a:ext cx="1723108" cy="6788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7A31E-3DB8-4165-AC7B-E0918117027E}">
      <dsp:nvSpPr>
        <dsp:cNvPr id="0" name=""/>
        <dsp:cNvSpPr/>
      </dsp:nvSpPr>
      <dsp:spPr>
        <a:xfrm>
          <a:off x="5413308" y="1372817"/>
          <a:ext cx="1620083" cy="162016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64D8A13-D7D5-496A-B790-10AA64B1ECB3}">
      <dsp:nvSpPr>
        <dsp:cNvPr id="0" name=""/>
        <dsp:cNvSpPr/>
      </dsp:nvSpPr>
      <dsp:spPr>
        <a:xfrm>
          <a:off x="5467496" y="1426832"/>
          <a:ext cx="1512402" cy="151213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管理增值服务</a:t>
          </a:r>
          <a:endParaRPr lang="zh-CN" altLang="en-US" sz="2600" kern="1200" dirty="0"/>
        </a:p>
      </dsp:txBody>
      <dsp:txXfrm>
        <a:off x="5683553" y="1642892"/>
        <a:ext cx="1080287" cy="1080016"/>
      </dsp:txXfrm>
    </dsp:sp>
    <dsp:sp modelId="{9EBB1B8D-97F6-409E-B2F9-F4FCB063DA49}">
      <dsp:nvSpPr>
        <dsp:cNvPr id="0" name=""/>
        <dsp:cNvSpPr/>
      </dsp:nvSpPr>
      <dsp:spPr>
        <a:xfrm rot="2700000">
          <a:off x="3732076" y="1372703"/>
          <a:ext cx="1620110" cy="162011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B35398-362B-45DD-830C-DF563B9A936A}">
      <dsp:nvSpPr>
        <dsp:cNvPr id="0" name=""/>
        <dsp:cNvSpPr/>
      </dsp:nvSpPr>
      <dsp:spPr>
        <a:xfrm>
          <a:off x="3793224" y="1426832"/>
          <a:ext cx="1512402" cy="151213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智能决策分析</a:t>
          </a:r>
          <a:endParaRPr lang="zh-CN" altLang="en-US" sz="2600" kern="1200" dirty="0"/>
        </a:p>
      </dsp:txBody>
      <dsp:txXfrm>
        <a:off x="4009282" y="1642892"/>
        <a:ext cx="1080287" cy="1080016"/>
      </dsp:txXfrm>
    </dsp:sp>
    <dsp:sp modelId="{2B0168AE-89A9-44D3-9250-CBBC1BE68144}">
      <dsp:nvSpPr>
        <dsp:cNvPr id="0" name=""/>
        <dsp:cNvSpPr/>
      </dsp:nvSpPr>
      <dsp:spPr>
        <a:xfrm rot="2700000">
          <a:off x="2064751" y="1372703"/>
          <a:ext cx="1620110" cy="162011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4B924F-8DCB-4509-BE98-383A938D1AC1}">
      <dsp:nvSpPr>
        <dsp:cNvPr id="0" name=""/>
        <dsp:cNvSpPr/>
      </dsp:nvSpPr>
      <dsp:spPr>
        <a:xfrm>
          <a:off x="2118952" y="1426832"/>
          <a:ext cx="1512402" cy="151213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员工绩效跟踪</a:t>
          </a:r>
          <a:endParaRPr lang="zh-CN" altLang="en-US" sz="2600" kern="1200" dirty="0"/>
        </a:p>
      </dsp:txBody>
      <dsp:txXfrm>
        <a:off x="2335010" y="1642892"/>
        <a:ext cx="1080287" cy="1080016"/>
      </dsp:txXfrm>
    </dsp:sp>
    <dsp:sp modelId="{173C1BBE-68F9-40BD-B3C9-27E5F0CB7A40}">
      <dsp:nvSpPr>
        <dsp:cNvPr id="0" name=""/>
        <dsp:cNvSpPr/>
      </dsp:nvSpPr>
      <dsp:spPr>
        <a:xfrm rot="2700000">
          <a:off x="390479" y="1372703"/>
          <a:ext cx="1620110" cy="162011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DB208A9-EE6F-4338-9F25-2DDB4049B794}">
      <dsp:nvSpPr>
        <dsp:cNvPr id="0" name=""/>
        <dsp:cNvSpPr/>
      </dsp:nvSpPr>
      <dsp:spPr>
        <a:xfrm>
          <a:off x="444681" y="1426832"/>
          <a:ext cx="1512402" cy="151213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600" kern="1200" dirty="0" smtClean="0"/>
            <a:t>工作时间管理</a:t>
          </a:r>
          <a:endParaRPr lang="zh-CN" altLang="en-US" sz="2600" kern="1200" dirty="0"/>
        </a:p>
      </dsp:txBody>
      <dsp:txXfrm>
        <a:off x="660738" y="1642892"/>
        <a:ext cx="1080287" cy="1080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bkpt" val="fixed"/>
          <dgm:param type="bkPtFixedVal" val="1"/>
          <dgm:param type="off" val="off"/>
          <dgm:param type="grDir" val="bL"/>
          <dgm:param type="flowDir" val="row"/>
        </dgm:alg>
      </dgm:if>
      <dgm:else name="Name2">
        <dgm:alg type="snake">
          <dgm:param type="bkpt" val="fixed"/>
          <dgm:param type="bkPtFixedVal" val="1"/>
          <dgm:param type="off" val="off"/>
          <dgm:param type="grDir" val="bR"/>
          <dgm:param type="flowDir" val="row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type="corner" r:blip="" rot="90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type="corner" r:blip="" rot="180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type="triangle" r:blip="" rot="90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34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50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66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82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98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  <dgm:param type="horzAlign" val="ctr"/>
          <dgm:param type="vertAlign" val="mid"/>
        </dgm:alg>
      </dgm:if>
      <dgm:else name="Name3">
        <dgm:alg type="snake">
          <dgm:param type="off" val="ctr"/>
          <dgm:param type="contDir" val="sameDir"/>
          <dgm:param type="grDir" val="tR"/>
          <dgm:param type="flowDir" val="row"/>
          <dgm:param type="horzAlign" val="ctr"/>
          <dgm:param type="vertAlign" val="mid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循环流程"/>
  <dgm:desc val="用于显示流程中的顺序步骤。级别 1 形状限于 11 个，级别 2 形状数不限。最适合少量文字。未使用的图片不显示，但在切换布局时仍可用。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type="teardrop" r:blip="" rot="45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type="teardrop" r:blip="" rot="225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6E4F5-AFD9-452D-978C-A65E37BD2A75}" type="datetimeFigureOut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0C2A1-C45C-4D11-8087-34234E5428B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79D53-1687-4629-A7C4-5F633C48289A}" type="datetimeFigureOut">
              <a:rPr lang="en-US" smtClean="0"/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48F07-6AC5-47AF-9B36-9B4E83AB260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06"/>
          <p:cNvGrpSpPr>
            <a:grpSpLocks noChangeAspect="1"/>
          </p:cNvGrpSpPr>
          <p:nvPr userDrawn="1"/>
        </p:nvGrpSpPr>
        <p:grpSpPr bwMode="auto">
          <a:xfrm>
            <a:off x="0" y="-275"/>
            <a:ext cx="12192000" cy="4930268"/>
            <a:chOff x="1602" y="283"/>
            <a:chExt cx="5028" cy="2711"/>
          </a:xfrm>
        </p:grpSpPr>
        <p:sp>
          <p:nvSpPr>
            <p:cNvPr id="17" name="Freeform 107"/>
            <p:cNvSpPr/>
            <p:nvPr/>
          </p:nvSpPr>
          <p:spPr bwMode="auto">
            <a:xfrm>
              <a:off x="1602" y="426"/>
              <a:ext cx="5028" cy="2568"/>
            </a:xfrm>
            <a:custGeom>
              <a:avLst/>
              <a:gdLst/>
              <a:ahLst/>
              <a:cxnLst>
                <a:cxn ang="0">
                  <a:pos x="2129" y="670"/>
                </a:cxn>
                <a:cxn ang="0">
                  <a:pos x="2129" y="640"/>
                </a:cxn>
                <a:cxn ang="0">
                  <a:pos x="0" y="0"/>
                </a:cxn>
                <a:cxn ang="0">
                  <a:pos x="0" y="688"/>
                </a:cxn>
                <a:cxn ang="0">
                  <a:pos x="1053" y="1054"/>
                </a:cxn>
                <a:cxn ang="0">
                  <a:pos x="2129" y="670"/>
                </a:cxn>
              </a:cxnLst>
              <a:rect l="0" t="0" r="r" b="b"/>
              <a:pathLst>
                <a:path w="2129" h="1054">
                  <a:moveTo>
                    <a:pt x="2129" y="670"/>
                  </a:moveTo>
                  <a:cubicBezTo>
                    <a:pt x="2129" y="640"/>
                    <a:pt x="2129" y="640"/>
                    <a:pt x="2129" y="640"/>
                  </a:cubicBezTo>
                  <a:cubicBezTo>
                    <a:pt x="1070" y="830"/>
                    <a:pt x="360" y="617"/>
                    <a:pt x="0" y="0"/>
                  </a:cubicBezTo>
                  <a:cubicBezTo>
                    <a:pt x="0" y="688"/>
                    <a:pt x="0" y="688"/>
                    <a:pt x="0" y="688"/>
                  </a:cubicBezTo>
                  <a:cubicBezTo>
                    <a:pt x="310" y="932"/>
                    <a:pt x="661" y="1054"/>
                    <a:pt x="1053" y="1054"/>
                  </a:cubicBezTo>
                  <a:cubicBezTo>
                    <a:pt x="1454" y="1054"/>
                    <a:pt x="1813" y="926"/>
                    <a:pt x="2129" y="6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B9BD3"/>
                </a:gs>
                <a:gs pos="31000">
                  <a:srgbClr val="21D6E0"/>
                </a:gs>
                <a:gs pos="77000">
                  <a:srgbClr val="0087E6"/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18" name="Freeform 108"/>
            <p:cNvSpPr/>
            <p:nvPr/>
          </p:nvSpPr>
          <p:spPr bwMode="auto">
            <a:xfrm>
              <a:off x="1602" y="283"/>
              <a:ext cx="5028" cy="2200"/>
            </a:xfrm>
            <a:custGeom>
              <a:avLst/>
              <a:gdLst/>
              <a:ahLst/>
              <a:cxnLst>
                <a:cxn ang="0">
                  <a:pos x="2129" y="697"/>
                </a:cxn>
                <a:cxn ang="0">
                  <a:pos x="2129" y="623"/>
                </a:cxn>
                <a:cxn ang="0">
                  <a:pos x="1181" y="0"/>
                </a:cxn>
                <a:cxn ang="0">
                  <a:pos x="0" y="0"/>
                </a:cxn>
                <a:cxn ang="0">
                  <a:pos x="0" y="57"/>
                </a:cxn>
                <a:cxn ang="0">
                  <a:pos x="2129" y="697"/>
                </a:cxn>
              </a:cxnLst>
              <a:rect l="0" t="0" r="r" b="b"/>
              <a:pathLst>
                <a:path w="2129" h="887">
                  <a:moveTo>
                    <a:pt x="2129" y="697"/>
                  </a:moveTo>
                  <a:cubicBezTo>
                    <a:pt x="2129" y="623"/>
                    <a:pt x="2129" y="623"/>
                    <a:pt x="2129" y="623"/>
                  </a:cubicBezTo>
                  <a:cubicBezTo>
                    <a:pt x="1448" y="642"/>
                    <a:pt x="1132" y="434"/>
                    <a:pt x="11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60" y="674"/>
                    <a:pt x="1070" y="887"/>
                    <a:pt x="2129" y="697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0D7AB9"/>
                </a:gs>
                <a:gs pos="17000">
                  <a:srgbClr val="21D6E0"/>
                </a:gs>
                <a:gs pos="75000">
                  <a:srgbClr val="0087E6"/>
                </a:gs>
              </a:gsLst>
              <a:lin ang="7200000" scaled="0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19" name="Freeform 109"/>
            <p:cNvSpPr/>
            <p:nvPr/>
          </p:nvSpPr>
          <p:spPr bwMode="auto">
            <a:xfrm>
              <a:off x="4255" y="283"/>
              <a:ext cx="2375" cy="1650"/>
            </a:xfrm>
            <a:custGeom>
              <a:avLst/>
              <a:gdLst/>
              <a:ahLst/>
              <a:cxnLst>
                <a:cxn ang="0">
                  <a:pos x="997" y="623"/>
                </a:cxn>
                <a:cxn ang="0">
                  <a:pos x="997" y="0"/>
                </a:cxn>
                <a:cxn ang="0">
                  <a:pos x="49" y="0"/>
                </a:cxn>
                <a:cxn ang="0">
                  <a:pos x="997" y="623"/>
                </a:cxn>
              </a:cxnLst>
              <a:rect l="0" t="0" r="r" b="b"/>
              <a:pathLst>
                <a:path w="997" h="642">
                  <a:moveTo>
                    <a:pt x="997" y="623"/>
                  </a:moveTo>
                  <a:cubicBezTo>
                    <a:pt x="997" y="0"/>
                    <a:pt x="997" y="0"/>
                    <a:pt x="99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34"/>
                    <a:pt x="316" y="642"/>
                    <a:pt x="997" y="623"/>
                  </a:cubicBezTo>
                  <a:close/>
                </a:path>
              </a:pathLst>
            </a:custGeom>
            <a:gradFill flip="none" rotWithShape="1">
              <a:gsLst>
                <a:gs pos="18000">
                  <a:srgbClr val="4ABEEE"/>
                </a:gs>
                <a:gs pos="75000">
                  <a:srgbClr val="0D7AB9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22" name="Freeform 26"/>
          <p:cNvSpPr/>
          <p:nvPr userDrawn="1"/>
        </p:nvSpPr>
        <p:spPr bwMode="auto">
          <a:xfrm>
            <a:off x="-7680" y="4059808"/>
            <a:ext cx="12192000" cy="2889261"/>
          </a:xfrm>
          <a:custGeom>
            <a:avLst/>
            <a:gdLst/>
            <a:ahLst/>
            <a:cxnLst>
              <a:cxn ang="0">
                <a:pos x="2861" y="904"/>
              </a:cxn>
              <a:cxn ang="0">
                <a:pos x="2861" y="0"/>
              </a:cxn>
              <a:cxn ang="0">
                <a:pos x="1382" y="332"/>
              </a:cxn>
              <a:cxn ang="0">
                <a:pos x="0" y="46"/>
              </a:cxn>
              <a:cxn ang="0">
                <a:pos x="0" y="904"/>
              </a:cxn>
              <a:cxn ang="0">
                <a:pos x="2861" y="904"/>
              </a:cxn>
            </a:cxnLst>
            <a:rect l="0" t="0" r="r" b="b"/>
            <a:pathLst>
              <a:path w="2861" h="904">
                <a:moveTo>
                  <a:pt x="2861" y="904"/>
                </a:moveTo>
                <a:cubicBezTo>
                  <a:pt x="2861" y="0"/>
                  <a:pt x="2861" y="0"/>
                  <a:pt x="2861" y="0"/>
                </a:cubicBezTo>
                <a:cubicBezTo>
                  <a:pt x="2414" y="221"/>
                  <a:pt x="1921" y="332"/>
                  <a:pt x="1382" y="332"/>
                </a:cubicBezTo>
                <a:cubicBezTo>
                  <a:pt x="882" y="332"/>
                  <a:pt x="421" y="237"/>
                  <a:pt x="0" y="46"/>
                </a:cubicBezTo>
                <a:cubicBezTo>
                  <a:pt x="0" y="904"/>
                  <a:pt x="0" y="904"/>
                  <a:pt x="0" y="904"/>
                </a:cubicBezTo>
                <a:cubicBezTo>
                  <a:pt x="2861" y="904"/>
                  <a:pt x="2861" y="904"/>
                  <a:pt x="2861" y="904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9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23" name="Freeform 27"/>
          <p:cNvSpPr/>
          <p:nvPr/>
        </p:nvSpPr>
        <p:spPr bwMode="auto">
          <a:xfrm>
            <a:off x="0" y="3148980"/>
            <a:ext cx="12192000" cy="1780219"/>
          </a:xfrm>
          <a:custGeom>
            <a:avLst/>
            <a:gdLst/>
            <a:ahLst/>
            <a:cxnLst>
              <a:cxn ang="0">
                <a:pos x="2861" y="225"/>
              </a:cxn>
              <a:cxn ang="0">
                <a:pos x="2861" y="0"/>
              </a:cxn>
              <a:cxn ang="0">
                <a:pos x="1415" y="516"/>
              </a:cxn>
              <a:cxn ang="0">
                <a:pos x="0" y="25"/>
              </a:cxn>
              <a:cxn ang="0">
                <a:pos x="0" y="271"/>
              </a:cxn>
              <a:cxn ang="0">
                <a:pos x="1382" y="557"/>
              </a:cxn>
              <a:cxn ang="0">
                <a:pos x="2861" y="225"/>
              </a:cxn>
            </a:cxnLst>
            <a:rect l="0" t="0" r="r" b="b"/>
            <a:pathLst>
              <a:path w="2861" h="557">
                <a:moveTo>
                  <a:pt x="2861" y="225"/>
                </a:moveTo>
                <a:cubicBezTo>
                  <a:pt x="2861" y="0"/>
                  <a:pt x="2861" y="0"/>
                  <a:pt x="2861" y="0"/>
                </a:cubicBezTo>
                <a:cubicBezTo>
                  <a:pt x="2436" y="344"/>
                  <a:pt x="1954" y="516"/>
                  <a:pt x="1415" y="516"/>
                </a:cubicBezTo>
                <a:cubicBezTo>
                  <a:pt x="889" y="516"/>
                  <a:pt x="417" y="352"/>
                  <a:pt x="0" y="25"/>
                </a:cubicBezTo>
                <a:cubicBezTo>
                  <a:pt x="0" y="271"/>
                  <a:pt x="0" y="271"/>
                  <a:pt x="0" y="271"/>
                </a:cubicBezTo>
                <a:cubicBezTo>
                  <a:pt x="421" y="462"/>
                  <a:pt x="882" y="557"/>
                  <a:pt x="1382" y="557"/>
                </a:cubicBezTo>
                <a:cubicBezTo>
                  <a:pt x="1921" y="557"/>
                  <a:pt x="2414" y="446"/>
                  <a:pt x="2861" y="225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24" name="Freeform 28"/>
          <p:cNvSpPr/>
          <p:nvPr/>
        </p:nvSpPr>
        <p:spPr bwMode="auto">
          <a:xfrm>
            <a:off x="0" y="3840896"/>
            <a:ext cx="12192000" cy="1188944"/>
          </a:xfrm>
          <a:custGeom>
            <a:avLst/>
            <a:gdLst/>
            <a:ahLst/>
            <a:cxnLst>
              <a:cxn ang="0">
                <a:pos x="2861" y="40"/>
              </a:cxn>
              <a:cxn ang="0">
                <a:pos x="2861" y="0"/>
              </a:cxn>
              <a:cxn ang="0">
                <a:pos x="1382" y="332"/>
              </a:cxn>
              <a:cxn ang="0">
                <a:pos x="0" y="46"/>
              </a:cxn>
              <a:cxn ang="0">
                <a:pos x="0" y="86"/>
              </a:cxn>
              <a:cxn ang="0">
                <a:pos x="1382" y="372"/>
              </a:cxn>
              <a:cxn ang="0">
                <a:pos x="2861" y="40"/>
              </a:cxn>
            </a:cxnLst>
            <a:rect l="0" t="0" r="r" b="b"/>
            <a:pathLst>
              <a:path w="2861" h="372">
                <a:moveTo>
                  <a:pt x="2861" y="40"/>
                </a:moveTo>
                <a:cubicBezTo>
                  <a:pt x="2861" y="0"/>
                  <a:pt x="2861" y="0"/>
                  <a:pt x="2861" y="0"/>
                </a:cubicBezTo>
                <a:cubicBezTo>
                  <a:pt x="2414" y="221"/>
                  <a:pt x="1921" y="332"/>
                  <a:pt x="1382" y="332"/>
                </a:cubicBezTo>
                <a:cubicBezTo>
                  <a:pt x="882" y="332"/>
                  <a:pt x="421" y="237"/>
                  <a:pt x="0" y="46"/>
                </a:cubicBezTo>
                <a:cubicBezTo>
                  <a:pt x="0" y="86"/>
                  <a:pt x="0" y="86"/>
                  <a:pt x="0" y="86"/>
                </a:cubicBezTo>
                <a:cubicBezTo>
                  <a:pt x="421" y="277"/>
                  <a:pt x="882" y="372"/>
                  <a:pt x="1382" y="372"/>
                </a:cubicBezTo>
                <a:cubicBezTo>
                  <a:pt x="1921" y="372"/>
                  <a:pt x="2414" y="261"/>
                  <a:pt x="2861" y="40"/>
                </a:cubicBezTo>
                <a:close/>
              </a:path>
            </a:pathLst>
          </a:custGeom>
          <a:solidFill>
            <a:srgbClr val="97BD4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4072" y="3620794"/>
            <a:ext cx="5102357" cy="2768750"/>
          </a:xfrm>
          <a:prstGeom prst="rect">
            <a:avLst/>
          </a:prstGeom>
        </p:spPr>
      </p:pic>
      <p:sp>
        <p:nvSpPr>
          <p:cNvPr id="11" name="Text Box 62"/>
          <p:cNvSpPr txBox="1">
            <a:spLocks noChangeArrowheads="1"/>
          </p:cNvSpPr>
          <p:nvPr/>
        </p:nvSpPr>
        <p:spPr bwMode="auto">
          <a:xfrm>
            <a:off x="767408" y="6220267"/>
            <a:ext cx="1511403" cy="338554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defTabSz="914400" eaLnBrk="1" latinLnBrk="0" hangingPunct="1">
              <a:defRPr sz="1800"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云石科技</a:t>
            </a:r>
            <a:endParaRPr lang="en-GB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0"/>
          <p:cNvSpPr txBox="1">
            <a:spLocks noChangeArrowheads="1"/>
          </p:cNvSpPr>
          <p:nvPr userDrawn="1"/>
        </p:nvSpPr>
        <p:spPr bwMode="auto">
          <a:xfrm>
            <a:off x="623392" y="1412776"/>
            <a:ext cx="7853432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4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挖掘人力数据，创造管理价值</a:t>
            </a:r>
            <a:endParaRPr lang="zh-CN" altLang="en-US" sz="44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 userDrawn="1"/>
        </p:nvSpPr>
        <p:spPr bwMode="auto">
          <a:xfrm>
            <a:off x="695400" y="620688"/>
            <a:ext cx="2262158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人力资源管理培训之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>
            <a:off x="695400" y="1135445"/>
            <a:ext cx="756084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695400" y="2471122"/>
            <a:ext cx="756084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  <p:bldP spid="16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/>
          <p:nvPr userDrawn="1"/>
        </p:nvSpPr>
        <p:spPr>
          <a:xfrm>
            <a:off x="2280569" y="692254"/>
            <a:ext cx="145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18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24"/>
          <p:cNvSpPr>
            <a:spLocks noChangeArrowheads="1"/>
          </p:cNvSpPr>
          <p:nvPr userDrawn="1"/>
        </p:nvSpPr>
        <p:spPr bwMode="auto">
          <a:xfrm>
            <a:off x="1056752" y="704309"/>
            <a:ext cx="1079839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CONTENTS</a:t>
            </a:r>
            <a:endParaRPr lang="en-US" altLang="zh-CN" sz="16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en-US" altLang="zh-CN" sz="16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 PAGE</a:t>
            </a:r>
            <a:endParaRPr lang="en-US" altLang="zh-CN" sz="16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" name="Group 4"/>
          <p:cNvGrpSpPr/>
          <p:nvPr userDrawn="1"/>
        </p:nvGrpSpPr>
        <p:grpSpPr bwMode="auto">
          <a:xfrm>
            <a:off x="3504506" y="1707158"/>
            <a:ext cx="6911975" cy="1092200"/>
            <a:chOff x="0" y="0"/>
            <a:chExt cx="4354" cy="688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0" y="54"/>
              <a:ext cx="4354" cy="453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81" y="0"/>
              <a:ext cx="1497" cy="326"/>
            </a:xfrm>
            <a:prstGeom prst="rect">
              <a:avLst/>
            </a:prstGeom>
            <a:gradFill rotWithShape="1">
              <a:gsLst>
                <a:gs pos="0">
                  <a:srgbClr val="333399"/>
                </a:gs>
                <a:gs pos="100000">
                  <a:srgbClr val="BBE0E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0" y="507"/>
              <a:ext cx="4354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181" y="320"/>
              <a:ext cx="1497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11"/>
          <p:cNvGrpSpPr/>
          <p:nvPr userDrawn="1"/>
        </p:nvGrpSpPr>
        <p:grpSpPr bwMode="auto">
          <a:xfrm>
            <a:off x="3504506" y="2772370"/>
            <a:ext cx="6911975" cy="1092200"/>
            <a:chOff x="0" y="0"/>
            <a:chExt cx="4354" cy="688"/>
          </a:xfrm>
        </p:grpSpPr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0" y="54"/>
              <a:ext cx="4354" cy="453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81" y="0"/>
              <a:ext cx="1497" cy="326"/>
            </a:xfrm>
            <a:prstGeom prst="rect">
              <a:avLst/>
            </a:prstGeom>
            <a:gradFill rotWithShape="1">
              <a:gsLst>
                <a:gs pos="0">
                  <a:srgbClr val="333399"/>
                </a:gs>
                <a:gs pos="100000">
                  <a:srgbClr val="BBE0E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4" name="AutoShape 16"/>
            <p:cNvSpPr>
              <a:spLocks noChangeArrowheads="1"/>
            </p:cNvSpPr>
            <p:nvPr/>
          </p:nvSpPr>
          <p:spPr bwMode="auto">
            <a:xfrm>
              <a:off x="0" y="507"/>
              <a:ext cx="4354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AutoShape 17"/>
            <p:cNvSpPr>
              <a:spLocks noChangeArrowheads="1"/>
            </p:cNvSpPr>
            <p:nvPr/>
          </p:nvSpPr>
          <p:spPr bwMode="auto">
            <a:xfrm>
              <a:off x="181" y="320"/>
              <a:ext cx="1497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Group 18"/>
          <p:cNvGrpSpPr/>
          <p:nvPr userDrawn="1"/>
        </p:nvGrpSpPr>
        <p:grpSpPr bwMode="auto">
          <a:xfrm>
            <a:off x="3504506" y="3810595"/>
            <a:ext cx="6911975" cy="1092200"/>
            <a:chOff x="0" y="0"/>
            <a:chExt cx="4354" cy="688"/>
          </a:xfrm>
        </p:grpSpPr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0" y="54"/>
              <a:ext cx="4354" cy="453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181" y="0"/>
              <a:ext cx="1497" cy="326"/>
            </a:xfrm>
            <a:prstGeom prst="rect">
              <a:avLst/>
            </a:prstGeom>
            <a:gradFill rotWithShape="1">
              <a:gsLst>
                <a:gs pos="0">
                  <a:srgbClr val="333399"/>
                </a:gs>
                <a:gs pos="100000">
                  <a:srgbClr val="BBE0E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9" name="AutoShape 23"/>
            <p:cNvSpPr>
              <a:spLocks noChangeArrowheads="1"/>
            </p:cNvSpPr>
            <p:nvPr/>
          </p:nvSpPr>
          <p:spPr bwMode="auto">
            <a:xfrm>
              <a:off x="0" y="507"/>
              <a:ext cx="4354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AutoShape 24"/>
            <p:cNvSpPr>
              <a:spLocks noChangeArrowheads="1"/>
            </p:cNvSpPr>
            <p:nvPr/>
          </p:nvSpPr>
          <p:spPr bwMode="auto">
            <a:xfrm>
              <a:off x="181" y="320"/>
              <a:ext cx="1497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6" name="TextBox 1"/>
          <p:cNvSpPr txBox="1"/>
          <p:nvPr userDrawn="1"/>
        </p:nvSpPr>
        <p:spPr>
          <a:xfrm>
            <a:off x="4195069" y="1700809"/>
            <a:ext cx="17287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5"/>
          <p:cNvSpPr txBox="1"/>
          <p:nvPr userDrawn="1"/>
        </p:nvSpPr>
        <p:spPr>
          <a:xfrm>
            <a:off x="4204594" y="2770784"/>
            <a:ext cx="17287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66"/>
          <p:cNvSpPr txBox="1"/>
          <p:nvPr userDrawn="1"/>
        </p:nvSpPr>
        <p:spPr>
          <a:xfrm>
            <a:off x="4204594" y="3818534"/>
            <a:ext cx="1728787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64"/>
          <p:cNvSpPr txBox="1"/>
          <p:nvPr userDrawn="1"/>
        </p:nvSpPr>
        <p:spPr>
          <a:xfrm>
            <a:off x="6647756" y="1924645"/>
            <a:ext cx="34575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劳动力管理与数据分析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69"/>
          <p:cNvSpPr txBox="1"/>
          <p:nvPr userDrawn="1"/>
        </p:nvSpPr>
        <p:spPr>
          <a:xfrm>
            <a:off x="6662044" y="2989858"/>
            <a:ext cx="34575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云石科技解决方案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0"/>
          <p:cNvSpPr txBox="1"/>
          <p:nvPr userDrawn="1"/>
        </p:nvSpPr>
        <p:spPr>
          <a:xfrm>
            <a:off x="6662043" y="4056658"/>
            <a:ext cx="37449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"/>
          <p:cNvSpPr txBox="1"/>
          <p:nvPr userDrawn="1"/>
        </p:nvSpPr>
        <p:spPr>
          <a:xfrm>
            <a:off x="2280569" y="692254"/>
            <a:ext cx="145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18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24"/>
          <p:cNvSpPr>
            <a:spLocks noChangeArrowheads="1"/>
          </p:cNvSpPr>
          <p:nvPr userDrawn="1"/>
        </p:nvSpPr>
        <p:spPr bwMode="auto">
          <a:xfrm>
            <a:off x="1056752" y="704309"/>
            <a:ext cx="1079839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TRANSITION PAGE</a:t>
            </a:r>
            <a:endParaRPr lang="en-US" altLang="zh-CN" sz="16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第一章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188285" y="692254"/>
            <a:ext cx="2267661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640609" y="692254"/>
            <a:ext cx="33833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企业需要提升   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人力资源效能</a:t>
            </a: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 userDrawn="1"/>
        </p:nvSpPr>
        <p:spPr>
          <a:xfrm>
            <a:off x="2280569" y="692254"/>
            <a:ext cx="2447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资源与人力资源</a:t>
            </a:r>
            <a:endParaRPr lang="zh-CN" altLang="en-US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第一章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188285" y="692254"/>
            <a:ext cx="2267661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第二章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3503712" y="692254"/>
            <a:ext cx="2267661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TextBox 3"/>
          <p:cNvSpPr txBox="1"/>
          <p:nvPr userDrawn="1"/>
        </p:nvSpPr>
        <p:spPr>
          <a:xfrm>
            <a:off x="2280569" y="692254"/>
            <a:ext cx="33833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     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人力资源数据分析</a:t>
            </a: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 userDrawn="1"/>
        </p:nvSpPr>
        <p:spPr>
          <a:xfrm>
            <a:off x="2280569" y="692254"/>
            <a:ext cx="3167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人事管理与人力资源管理</a:t>
            </a:r>
            <a:endParaRPr lang="zh-CN" altLang="en-US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第二章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5088150" y="692254"/>
            <a:ext cx="2267661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/>
          <p:nvPr userDrawn="1"/>
        </p:nvSpPr>
        <p:spPr>
          <a:xfrm>
            <a:off x="2280569" y="692254"/>
            <a:ext cx="3167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人事管理与人力资源管理</a:t>
            </a:r>
            <a:endParaRPr lang="zh-CN" altLang="en-US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第二章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280569" y="692254"/>
            <a:ext cx="33834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中国人力资源管理的四个阶段</a:t>
            </a:r>
            <a:endParaRPr lang="zh-CN" altLang="en-US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第三章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 userDrawn="1"/>
        </p:nvSpPr>
        <p:spPr>
          <a:xfrm>
            <a:off x="2280569" y="692254"/>
            <a:ext cx="2159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人力资源从业概述</a:t>
            </a:r>
            <a:endParaRPr lang="zh-CN" altLang="en-US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第四章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4440247" y="692254"/>
            <a:ext cx="2915565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4.1 </a:t>
            </a:r>
            <a:r>
              <a:rPr lang="en-US" altLang="zh-CN" sz="18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HR</a:t>
            </a:r>
            <a:r>
              <a:rPr lang="zh-CN" altLang="en-US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职业发展前景</a:t>
            </a:r>
            <a:endParaRPr lang="en-US" altLang="zh-CN" sz="14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 userDrawn="1"/>
        </p:nvSpPr>
        <p:spPr>
          <a:xfrm>
            <a:off x="2280569" y="692254"/>
            <a:ext cx="2159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人力资源从业概述</a:t>
            </a:r>
            <a:endParaRPr lang="zh-CN" altLang="en-US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第四章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4440247" y="692254"/>
            <a:ext cx="3095538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4.2 </a:t>
            </a:r>
            <a:r>
              <a:rPr lang="en-US" altLang="zh-CN" sz="18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 </a:t>
            </a:r>
            <a:r>
              <a:rPr lang="zh-CN" altLang="en-US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如何成为顶尖</a:t>
            </a:r>
            <a:r>
              <a:rPr lang="en-US" altLang="zh-CN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HR</a:t>
            </a:r>
            <a:r>
              <a:rPr lang="zh-CN" altLang="en-US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高手？</a:t>
            </a:r>
            <a:endParaRPr lang="en-US" altLang="zh-CN" sz="14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9017705" y="692696"/>
            <a:ext cx="1689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r>
              <a:rPr lang="zh-CN" altLang="en-US" sz="1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的七大通病</a:t>
            </a:r>
            <a:endParaRPr lang="zh-CN" altLang="en-US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8314659" y="692696"/>
            <a:ext cx="3095538" cy="0"/>
          </a:xfrm>
          <a:prstGeom prst="line">
            <a:avLst/>
          </a:prstGeom>
          <a:ln>
            <a:solidFill>
              <a:srgbClr val="E46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8314659" y="1052736"/>
            <a:ext cx="3095538" cy="0"/>
          </a:xfrm>
          <a:prstGeom prst="line">
            <a:avLst/>
          </a:prstGeom>
          <a:ln>
            <a:solidFill>
              <a:srgbClr val="E46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3"/>
          <p:cNvSpPr txBox="1"/>
          <p:nvPr userDrawn="1"/>
        </p:nvSpPr>
        <p:spPr>
          <a:xfrm>
            <a:off x="2280569" y="692254"/>
            <a:ext cx="2159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人力资源从业概述</a:t>
            </a:r>
            <a:endParaRPr lang="zh-CN" altLang="en-US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24"/>
          <p:cNvSpPr>
            <a:spLocks noChangeArrowheads="1"/>
          </p:cNvSpPr>
          <p:nvPr userDrawn="1"/>
        </p:nvSpPr>
        <p:spPr bwMode="auto">
          <a:xfrm>
            <a:off x="1056752" y="565810"/>
            <a:ext cx="1079839" cy="63094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第四章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正文</a:t>
            </a:r>
            <a:endParaRPr lang="en-US" altLang="zh-CN" sz="1400" b="0" dirty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440247" y="692254"/>
            <a:ext cx="3095538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4.2 </a:t>
            </a:r>
            <a:r>
              <a:rPr lang="en-US" altLang="zh-CN" sz="1800" b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 </a:t>
            </a:r>
            <a:r>
              <a:rPr lang="zh-CN" altLang="en-US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如何成为顶尖</a:t>
            </a:r>
            <a:r>
              <a:rPr lang="en-US" altLang="zh-CN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HR</a:t>
            </a:r>
            <a:r>
              <a:rPr lang="zh-CN" altLang="en-US" sz="1800" b="0" baseline="0" dirty="0" smtClean="0">
                <a:solidFill>
                  <a:schemeClr val="bg1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高手？</a:t>
            </a:r>
            <a:endParaRPr lang="en-US" altLang="zh-CN" sz="1400" b="0" dirty="0" smtClean="0">
              <a:solidFill>
                <a:schemeClr val="bg1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 userDrawn="1"/>
        </p:nvSpPr>
        <p:spPr>
          <a:xfrm rot="5400000">
            <a:off x="1226035" y="502221"/>
            <a:ext cx="741272" cy="1079839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矩形 19"/>
          <p:cNvSpPr/>
          <p:nvPr userDrawn="1"/>
        </p:nvSpPr>
        <p:spPr>
          <a:xfrm>
            <a:off x="1056752" y="0"/>
            <a:ext cx="1079839" cy="67150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22" name="直接连接符 21"/>
          <p:cNvCxnSpPr/>
          <p:nvPr userDrawn="1"/>
        </p:nvCxnSpPr>
        <p:spPr>
          <a:xfrm>
            <a:off x="2264807" y="692696"/>
            <a:ext cx="0" cy="36004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7"/>
          <p:cNvSpPr txBox="1">
            <a:spLocks noChangeArrowheads="1"/>
          </p:cNvSpPr>
          <p:nvPr userDrawn="1"/>
        </p:nvSpPr>
        <p:spPr bwMode="auto">
          <a:xfrm>
            <a:off x="10393868" y="6221996"/>
            <a:ext cx="902769" cy="519373"/>
          </a:xfrm>
          <a:prstGeom prst="rect">
            <a:avLst/>
          </a:prstGeom>
          <a:noFill/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700" b="0" dirty="0" smtClean="0">
                <a:solidFill>
                  <a:srgbClr val="00B0F0"/>
                </a:solidFill>
                <a:latin typeface="Impact" panose="020B0806030902050204" pitchFamily="34" charset="0"/>
              </a:rPr>
              <a:t>LOGO</a:t>
            </a:r>
            <a:endParaRPr lang="zh-CN" altLang="en-US" sz="2700" b="0" dirty="0" smtClean="0">
              <a:solidFill>
                <a:srgbClr val="00B0F0"/>
              </a:solidFill>
              <a:latin typeface="Impact" panose="020B0806030902050204" pitchFamily="34" charset="0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0" y="6265681"/>
            <a:ext cx="10199387" cy="432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28" name="矩形 27"/>
          <p:cNvSpPr/>
          <p:nvPr userDrawn="1"/>
        </p:nvSpPr>
        <p:spPr>
          <a:xfrm>
            <a:off x="11518379" y="6265681"/>
            <a:ext cx="673622" cy="432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26" name="TextBox 15"/>
          <p:cNvSpPr txBox="1"/>
          <p:nvPr userDrawn="1"/>
        </p:nvSpPr>
        <p:spPr>
          <a:xfrm>
            <a:off x="11646102" y="6312404"/>
            <a:ext cx="425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2EEF1883-7A0E-4F66-9932-E581691AD397}" type="slidenum">
              <a:rPr lang="zh-CN" altLang="en-US" sz="1600" smtClean="0">
                <a:solidFill>
                  <a:schemeClr val="bg1"/>
                </a:solidFill>
              </a:rPr>
            </a:fld>
            <a:endParaRPr lang="zh-CN" altLang="en-US" sz="16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"/>
          <p:cNvGrpSpPr/>
          <p:nvPr/>
        </p:nvGrpSpPr>
        <p:grpSpPr bwMode="auto">
          <a:xfrm>
            <a:off x="2242444" y="2423716"/>
            <a:ext cx="6911975" cy="1092200"/>
            <a:chOff x="0" y="0"/>
            <a:chExt cx="4354" cy="688"/>
          </a:xfrm>
        </p:grpSpPr>
        <p:sp>
          <p:nvSpPr>
            <p:cNvPr id="49" name="Rectangle 5"/>
            <p:cNvSpPr>
              <a:spLocks noChangeArrowheads="1"/>
            </p:cNvSpPr>
            <p:nvPr/>
          </p:nvSpPr>
          <p:spPr bwMode="auto">
            <a:xfrm>
              <a:off x="0" y="54"/>
              <a:ext cx="4354" cy="453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0" name="Rectangle 6"/>
            <p:cNvSpPr>
              <a:spLocks noChangeArrowheads="1"/>
            </p:cNvSpPr>
            <p:nvPr/>
          </p:nvSpPr>
          <p:spPr bwMode="auto">
            <a:xfrm>
              <a:off x="181" y="0"/>
              <a:ext cx="1497" cy="326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1" name="AutoShape 9"/>
            <p:cNvSpPr>
              <a:spLocks noChangeArrowheads="1"/>
            </p:cNvSpPr>
            <p:nvPr/>
          </p:nvSpPr>
          <p:spPr bwMode="auto">
            <a:xfrm>
              <a:off x="0" y="507"/>
              <a:ext cx="4354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AutoShape 10"/>
            <p:cNvSpPr>
              <a:spLocks noChangeArrowheads="1"/>
            </p:cNvSpPr>
            <p:nvPr/>
          </p:nvSpPr>
          <p:spPr bwMode="auto">
            <a:xfrm>
              <a:off x="181" y="320"/>
              <a:ext cx="1497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3" name="Group 11"/>
          <p:cNvGrpSpPr/>
          <p:nvPr/>
        </p:nvGrpSpPr>
        <p:grpSpPr bwMode="auto">
          <a:xfrm>
            <a:off x="3504506" y="3488928"/>
            <a:ext cx="6911975" cy="1092200"/>
            <a:chOff x="0" y="0"/>
            <a:chExt cx="4354" cy="688"/>
          </a:xfrm>
        </p:grpSpPr>
        <p:sp>
          <p:nvSpPr>
            <p:cNvPr id="54" name="Rectangle 12"/>
            <p:cNvSpPr>
              <a:spLocks noChangeArrowheads="1"/>
            </p:cNvSpPr>
            <p:nvPr/>
          </p:nvSpPr>
          <p:spPr bwMode="auto">
            <a:xfrm>
              <a:off x="0" y="54"/>
              <a:ext cx="4354" cy="453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5" name="Rectangle 13"/>
            <p:cNvSpPr>
              <a:spLocks noChangeArrowheads="1"/>
            </p:cNvSpPr>
            <p:nvPr/>
          </p:nvSpPr>
          <p:spPr bwMode="auto">
            <a:xfrm>
              <a:off x="181" y="0"/>
              <a:ext cx="1497" cy="326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6" name="AutoShape 16"/>
            <p:cNvSpPr>
              <a:spLocks noChangeArrowheads="1"/>
            </p:cNvSpPr>
            <p:nvPr/>
          </p:nvSpPr>
          <p:spPr bwMode="auto">
            <a:xfrm>
              <a:off x="0" y="507"/>
              <a:ext cx="4354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AutoShape 17"/>
            <p:cNvSpPr>
              <a:spLocks noChangeArrowheads="1"/>
            </p:cNvSpPr>
            <p:nvPr/>
          </p:nvSpPr>
          <p:spPr bwMode="auto">
            <a:xfrm>
              <a:off x="181" y="320"/>
              <a:ext cx="1497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" name="TextBox 1"/>
          <p:cNvSpPr txBox="1"/>
          <p:nvPr/>
        </p:nvSpPr>
        <p:spPr>
          <a:xfrm>
            <a:off x="3071664" y="2417367"/>
            <a:ext cx="17287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5"/>
          <p:cNvSpPr txBox="1"/>
          <p:nvPr/>
        </p:nvSpPr>
        <p:spPr>
          <a:xfrm>
            <a:off x="4367213" y="3487342"/>
            <a:ext cx="17287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64"/>
          <p:cNvSpPr txBox="1">
            <a:spLocks noChangeArrowheads="1"/>
          </p:cNvSpPr>
          <p:nvPr/>
        </p:nvSpPr>
        <p:spPr bwMode="auto">
          <a:xfrm>
            <a:off x="5385694" y="2641203"/>
            <a:ext cx="3457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企业需要</a:t>
            </a:r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提升人力资源效能</a:t>
            </a:r>
            <a:endParaRPr lang="zh-CN" altLang="en-US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69"/>
          <p:cNvSpPr txBox="1"/>
          <p:nvPr/>
        </p:nvSpPr>
        <p:spPr>
          <a:xfrm>
            <a:off x="6662044" y="3706416"/>
            <a:ext cx="34575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如何开展人力资源数据分析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67808" y="2708920"/>
            <a:ext cx="3358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人力成本     </a:t>
            </a:r>
            <a:r>
              <a:rPr lang="zh-CN" altLang="en-US" sz="7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7448" y="1772816"/>
            <a:ext cx="9649072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制造业企业产品成本中，人工成本已从十年前的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8%-15%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，增长到目前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15%—25%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zh-CN" altLang="zh-CN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27448" y="2361654"/>
            <a:ext cx="9649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根据人社部公布的数据，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2011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—2013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年，全国最低工资</a:t>
            </a:r>
            <a:r>
              <a:rPr lang="zh-CN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标准</a:t>
            </a:r>
            <a:r>
              <a:rPr lang="zh-CN" altLang="en-US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zh-CN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平均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增幅，分别</a:t>
            </a:r>
            <a:r>
              <a:rPr lang="zh-CN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为</a:t>
            </a:r>
            <a:r>
              <a:rPr lang="en-US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20.2%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17%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，截至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2014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25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日，为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14.2%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zh-CN" altLang="zh-CN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27448" y="3356992"/>
            <a:ext cx="950505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目前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，我国养老、医疗、失业、工伤、生育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项社保的缴费比例，企业为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29.8%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其中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养老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、医疗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、失业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、工伤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、生育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0.8%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，个人为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左右，合计超过个人工资的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40%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；如缴纳公积金，企业还将额外增加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8-12%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的成本；</a:t>
            </a:r>
            <a:endParaRPr lang="zh-CN" altLang="zh-CN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48028" y="4682460"/>
            <a:ext cx="948447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据统计，中国员工平均流动率为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15.9%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，在全球处于高位</a:t>
            </a:r>
            <a:r>
              <a:rPr lang="zh-CN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。每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名员工的招聘成本平均占其职位年薪的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en-US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%—30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，培训成本占其年薪的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20%</a:t>
            </a: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以上，整体离职成本占员工薪酬</a:t>
            </a:r>
            <a:r>
              <a:rPr lang="en-US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30%</a:t>
            </a:r>
            <a:r>
              <a:rPr lang="zh-CN" altLang="zh-CN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以上</a:t>
            </a:r>
            <a:r>
              <a:rPr lang="zh-CN" altLang="en-US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zh-CN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switch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67808" y="2708920"/>
            <a:ext cx="32816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人才管理     </a:t>
            </a:r>
            <a:r>
              <a:rPr lang="zh-CN" altLang="en-US" sz="6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/>
        </p:nvGraphicFramePr>
        <p:xfrm>
          <a:off x="1559496" y="1556792"/>
          <a:ext cx="90010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459492" y="2794072"/>
            <a:ext cx="4860644" cy="1364301"/>
            <a:chOff x="2171460" y="2794072"/>
            <a:chExt cx="4860644" cy="1364301"/>
          </a:xfrm>
        </p:grpSpPr>
        <p:sp>
          <p:nvSpPr>
            <p:cNvPr id="12" name="任意多边形 11"/>
            <p:cNvSpPr/>
            <p:nvPr/>
          </p:nvSpPr>
          <p:spPr>
            <a:xfrm>
              <a:off x="3290643" y="2794072"/>
              <a:ext cx="1364301" cy="1364301"/>
            </a:xfrm>
            <a:custGeom>
              <a:avLst/>
              <a:gdLst>
                <a:gd name="connsiteX0" fmla="*/ 0 w 1364301"/>
                <a:gd name="connsiteY0" fmla="*/ 682151 h 1364301"/>
                <a:gd name="connsiteX1" fmla="*/ 682151 w 1364301"/>
                <a:gd name="connsiteY1" fmla="*/ 0 h 1364301"/>
                <a:gd name="connsiteX2" fmla="*/ 1364302 w 1364301"/>
                <a:gd name="connsiteY2" fmla="*/ 682151 h 1364301"/>
                <a:gd name="connsiteX3" fmla="*/ 682151 w 1364301"/>
                <a:gd name="connsiteY3" fmla="*/ 1364302 h 1364301"/>
                <a:gd name="connsiteX4" fmla="*/ 0 w 1364301"/>
                <a:gd name="connsiteY4" fmla="*/ 682151 h 136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301" h="1364301">
                  <a:moveTo>
                    <a:pt x="0" y="682151"/>
                  </a:moveTo>
                  <a:cubicBezTo>
                    <a:pt x="0" y="305409"/>
                    <a:pt x="305409" y="0"/>
                    <a:pt x="682151" y="0"/>
                  </a:cubicBezTo>
                  <a:cubicBezTo>
                    <a:pt x="1058893" y="0"/>
                    <a:pt x="1364302" y="305409"/>
                    <a:pt x="1364302" y="682151"/>
                  </a:cubicBezTo>
                  <a:cubicBezTo>
                    <a:pt x="1364302" y="1058893"/>
                    <a:pt x="1058893" y="1364302"/>
                    <a:pt x="682151" y="1364302"/>
                  </a:cubicBezTo>
                  <a:cubicBezTo>
                    <a:pt x="305409" y="1364302"/>
                    <a:pt x="0" y="1058893"/>
                    <a:pt x="0" y="682151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7897" tIns="237897" rIns="237897" bIns="237897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人力资源效率</a:t>
              </a:r>
              <a:endParaRPr lang="zh-CN" altLang="en-US" sz="24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765726" y="3080575"/>
              <a:ext cx="791295" cy="791295"/>
            </a:xfrm>
            <a:custGeom>
              <a:avLst/>
              <a:gdLst>
                <a:gd name="connsiteX0" fmla="*/ 104886 w 791295"/>
                <a:gd name="connsiteY0" fmla="*/ 302591 h 791295"/>
                <a:gd name="connsiteX1" fmla="*/ 302591 w 791295"/>
                <a:gd name="connsiteY1" fmla="*/ 302591 h 791295"/>
                <a:gd name="connsiteX2" fmla="*/ 302591 w 791295"/>
                <a:gd name="connsiteY2" fmla="*/ 104886 h 791295"/>
                <a:gd name="connsiteX3" fmla="*/ 488704 w 791295"/>
                <a:gd name="connsiteY3" fmla="*/ 104886 h 791295"/>
                <a:gd name="connsiteX4" fmla="*/ 488704 w 791295"/>
                <a:gd name="connsiteY4" fmla="*/ 302591 h 791295"/>
                <a:gd name="connsiteX5" fmla="*/ 686409 w 791295"/>
                <a:gd name="connsiteY5" fmla="*/ 302591 h 791295"/>
                <a:gd name="connsiteX6" fmla="*/ 686409 w 791295"/>
                <a:gd name="connsiteY6" fmla="*/ 488704 h 791295"/>
                <a:gd name="connsiteX7" fmla="*/ 488704 w 791295"/>
                <a:gd name="connsiteY7" fmla="*/ 488704 h 791295"/>
                <a:gd name="connsiteX8" fmla="*/ 488704 w 791295"/>
                <a:gd name="connsiteY8" fmla="*/ 686409 h 791295"/>
                <a:gd name="connsiteX9" fmla="*/ 302591 w 791295"/>
                <a:gd name="connsiteY9" fmla="*/ 686409 h 791295"/>
                <a:gd name="connsiteX10" fmla="*/ 302591 w 791295"/>
                <a:gd name="connsiteY10" fmla="*/ 488704 h 791295"/>
                <a:gd name="connsiteX11" fmla="*/ 104886 w 791295"/>
                <a:gd name="connsiteY11" fmla="*/ 488704 h 791295"/>
                <a:gd name="connsiteX12" fmla="*/ 104886 w 791295"/>
                <a:gd name="connsiteY12" fmla="*/ 302591 h 7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1295" h="791295">
                  <a:moveTo>
                    <a:pt x="104886" y="302591"/>
                  </a:moveTo>
                  <a:lnTo>
                    <a:pt x="302591" y="302591"/>
                  </a:lnTo>
                  <a:lnTo>
                    <a:pt x="302591" y="104886"/>
                  </a:lnTo>
                  <a:lnTo>
                    <a:pt x="488704" y="104886"/>
                  </a:lnTo>
                  <a:lnTo>
                    <a:pt x="488704" y="302591"/>
                  </a:lnTo>
                  <a:lnTo>
                    <a:pt x="686409" y="302591"/>
                  </a:lnTo>
                  <a:lnTo>
                    <a:pt x="686409" y="488704"/>
                  </a:lnTo>
                  <a:lnTo>
                    <a:pt x="488704" y="488704"/>
                  </a:lnTo>
                  <a:lnTo>
                    <a:pt x="488704" y="686409"/>
                  </a:lnTo>
                  <a:lnTo>
                    <a:pt x="302591" y="686409"/>
                  </a:lnTo>
                  <a:lnTo>
                    <a:pt x="302591" y="488704"/>
                  </a:lnTo>
                  <a:lnTo>
                    <a:pt x="104886" y="488704"/>
                  </a:lnTo>
                  <a:lnTo>
                    <a:pt x="104886" y="3025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886" tIns="302591" rIns="104886" bIns="302591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300" kern="1200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667803" y="2794072"/>
              <a:ext cx="1364301" cy="1364301"/>
            </a:xfrm>
            <a:custGeom>
              <a:avLst/>
              <a:gdLst>
                <a:gd name="connsiteX0" fmla="*/ 0 w 1364301"/>
                <a:gd name="connsiteY0" fmla="*/ 682151 h 1364301"/>
                <a:gd name="connsiteX1" fmla="*/ 682151 w 1364301"/>
                <a:gd name="connsiteY1" fmla="*/ 0 h 1364301"/>
                <a:gd name="connsiteX2" fmla="*/ 1364302 w 1364301"/>
                <a:gd name="connsiteY2" fmla="*/ 682151 h 1364301"/>
                <a:gd name="connsiteX3" fmla="*/ 682151 w 1364301"/>
                <a:gd name="connsiteY3" fmla="*/ 1364302 h 1364301"/>
                <a:gd name="connsiteX4" fmla="*/ 0 w 1364301"/>
                <a:gd name="connsiteY4" fmla="*/ 682151 h 136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301" h="1364301">
                  <a:moveTo>
                    <a:pt x="0" y="682151"/>
                  </a:moveTo>
                  <a:cubicBezTo>
                    <a:pt x="0" y="305409"/>
                    <a:pt x="305409" y="0"/>
                    <a:pt x="682151" y="0"/>
                  </a:cubicBezTo>
                  <a:cubicBezTo>
                    <a:pt x="1058893" y="0"/>
                    <a:pt x="1364302" y="305409"/>
                    <a:pt x="1364302" y="682151"/>
                  </a:cubicBezTo>
                  <a:cubicBezTo>
                    <a:pt x="1364302" y="1058893"/>
                    <a:pt x="1058893" y="1364302"/>
                    <a:pt x="682151" y="1364302"/>
                  </a:cubicBezTo>
                  <a:cubicBezTo>
                    <a:pt x="305409" y="1364302"/>
                    <a:pt x="0" y="1058893"/>
                    <a:pt x="0" y="682151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7897" tIns="237897" rIns="237897" bIns="237897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kern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人力资源价值创造能力</a:t>
              </a:r>
              <a:endParaRPr lang="zh-CN" altLang="en-US" sz="20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2171460" y="3080575"/>
              <a:ext cx="791295" cy="791295"/>
            </a:xfrm>
            <a:custGeom>
              <a:avLst/>
              <a:gdLst>
                <a:gd name="connsiteX0" fmla="*/ 104886 w 791295"/>
                <a:gd name="connsiteY0" fmla="*/ 163007 h 791295"/>
                <a:gd name="connsiteX1" fmla="*/ 686409 w 791295"/>
                <a:gd name="connsiteY1" fmla="*/ 163007 h 791295"/>
                <a:gd name="connsiteX2" fmla="*/ 686409 w 791295"/>
                <a:gd name="connsiteY2" fmla="*/ 349119 h 791295"/>
                <a:gd name="connsiteX3" fmla="*/ 104886 w 791295"/>
                <a:gd name="connsiteY3" fmla="*/ 349119 h 791295"/>
                <a:gd name="connsiteX4" fmla="*/ 104886 w 791295"/>
                <a:gd name="connsiteY4" fmla="*/ 163007 h 791295"/>
                <a:gd name="connsiteX5" fmla="*/ 104886 w 791295"/>
                <a:gd name="connsiteY5" fmla="*/ 442176 h 791295"/>
                <a:gd name="connsiteX6" fmla="*/ 686409 w 791295"/>
                <a:gd name="connsiteY6" fmla="*/ 442176 h 791295"/>
                <a:gd name="connsiteX7" fmla="*/ 686409 w 791295"/>
                <a:gd name="connsiteY7" fmla="*/ 628288 h 791295"/>
                <a:gd name="connsiteX8" fmla="*/ 104886 w 791295"/>
                <a:gd name="connsiteY8" fmla="*/ 628288 h 791295"/>
                <a:gd name="connsiteX9" fmla="*/ 104886 w 791295"/>
                <a:gd name="connsiteY9" fmla="*/ 442176 h 79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1295" h="791295">
                  <a:moveTo>
                    <a:pt x="104886" y="163007"/>
                  </a:moveTo>
                  <a:lnTo>
                    <a:pt x="686409" y="163007"/>
                  </a:lnTo>
                  <a:lnTo>
                    <a:pt x="686409" y="349119"/>
                  </a:lnTo>
                  <a:lnTo>
                    <a:pt x="104886" y="349119"/>
                  </a:lnTo>
                  <a:lnTo>
                    <a:pt x="104886" y="163007"/>
                  </a:lnTo>
                  <a:close/>
                  <a:moveTo>
                    <a:pt x="104886" y="442176"/>
                  </a:moveTo>
                  <a:lnTo>
                    <a:pt x="686409" y="442176"/>
                  </a:lnTo>
                  <a:lnTo>
                    <a:pt x="686409" y="628288"/>
                  </a:lnTo>
                  <a:lnTo>
                    <a:pt x="104886" y="628288"/>
                  </a:lnTo>
                  <a:lnTo>
                    <a:pt x="104886" y="442176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104886" tIns="163007" rIns="104886" bIns="163007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300" kern="1200"/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873627" y="2780928"/>
            <a:ext cx="1364301" cy="1364301"/>
          </a:xfrm>
          <a:custGeom>
            <a:avLst/>
            <a:gdLst>
              <a:gd name="connsiteX0" fmla="*/ 0 w 1364301"/>
              <a:gd name="connsiteY0" fmla="*/ 682151 h 1364301"/>
              <a:gd name="connsiteX1" fmla="*/ 682151 w 1364301"/>
              <a:gd name="connsiteY1" fmla="*/ 0 h 1364301"/>
              <a:gd name="connsiteX2" fmla="*/ 1364302 w 1364301"/>
              <a:gd name="connsiteY2" fmla="*/ 682151 h 1364301"/>
              <a:gd name="connsiteX3" fmla="*/ 682151 w 1364301"/>
              <a:gd name="connsiteY3" fmla="*/ 1364302 h 1364301"/>
              <a:gd name="connsiteX4" fmla="*/ 0 w 1364301"/>
              <a:gd name="connsiteY4" fmla="*/ 682151 h 136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01" h="1364301">
                <a:moveTo>
                  <a:pt x="0" y="682151"/>
                </a:moveTo>
                <a:cubicBezTo>
                  <a:pt x="0" y="305409"/>
                  <a:pt x="305409" y="0"/>
                  <a:pt x="682151" y="0"/>
                </a:cubicBezTo>
                <a:cubicBezTo>
                  <a:pt x="1058893" y="0"/>
                  <a:pt x="1364302" y="305409"/>
                  <a:pt x="1364302" y="682151"/>
                </a:cubicBezTo>
                <a:cubicBezTo>
                  <a:pt x="1364302" y="1058893"/>
                  <a:pt x="1058893" y="1364302"/>
                  <a:pt x="682151" y="1364302"/>
                </a:cubicBezTo>
                <a:cubicBezTo>
                  <a:pt x="305409" y="1364302"/>
                  <a:pt x="0" y="1058893"/>
                  <a:pt x="0" y="682151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97" tIns="237897" rIns="237897" bIns="23789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人力资源效能</a:t>
            </a:r>
            <a:endParaRPr lang="zh-CN" altLang="en-US" sz="2400" b="1" kern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773" y="1527459"/>
            <a:ext cx="1311635" cy="18963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r="55294"/>
          <a:stretch>
            <a:fillRect/>
          </a:stretch>
        </p:blipFill>
        <p:spPr>
          <a:xfrm>
            <a:off x="8472265" y="3645024"/>
            <a:ext cx="1296144" cy="181203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365" y="1527459"/>
            <a:ext cx="1272128" cy="18963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7"/>
          <a:stretch>
            <a:fillRect/>
          </a:stretch>
        </p:blipFill>
        <p:spPr>
          <a:xfrm>
            <a:off x="10194899" y="3626540"/>
            <a:ext cx="1266834" cy="1818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5177780" y="1772816"/>
            <a:ext cx="5598740" cy="3888432"/>
            <a:chOff x="5177780" y="1941514"/>
            <a:chExt cx="5854700" cy="4194174"/>
          </a:xfrm>
        </p:grpSpPr>
        <p:sp>
          <p:nvSpPr>
            <p:cNvPr id="2" name="Line 1557"/>
            <p:cNvSpPr>
              <a:spLocks noChangeShapeType="1"/>
            </p:cNvSpPr>
            <p:nvPr/>
          </p:nvSpPr>
          <p:spPr bwMode="auto">
            <a:xfrm>
              <a:off x="6222354" y="589915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Line 1558"/>
            <p:cNvSpPr>
              <a:spLocks noChangeShapeType="1"/>
            </p:cNvSpPr>
            <p:nvPr/>
          </p:nvSpPr>
          <p:spPr bwMode="auto">
            <a:xfrm>
              <a:off x="6222354" y="589915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Line 1561"/>
            <p:cNvSpPr>
              <a:spLocks noChangeShapeType="1"/>
            </p:cNvSpPr>
            <p:nvPr/>
          </p:nvSpPr>
          <p:spPr bwMode="auto">
            <a:xfrm>
              <a:off x="6009629" y="606107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Line 1562"/>
            <p:cNvSpPr>
              <a:spLocks noChangeShapeType="1"/>
            </p:cNvSpPr>
            <p:nvPr/>
          </p:nvSpPr>
          <p:spPr bwMode="auto">
            <a:xfrm>
              <a:off x="6009629" y="606107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Line 1574"/>
            <p:cNvSpPr>
              <a:spLocks noChangeShapeType="1"/>
            </p:cNvSpPr>
            <p:nvPr/>
          </p:nvSpPr>
          <p:spPr bwMode="auto">
            <a:xfrm>
              <a:off x="5996929" y="591502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Line 1575"/>
            <p:cNvSpPr>
              <a:spLocks noChangeShapeType="1"/>
            </p:cNvSpPr>
            <p:nvPr/>
          </p:nvSpPr>
          <p:spPr bwMode="auto">
            <a:xfrm>
              <a:off x="5996929" y="591502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Line 1598"/>
            <p:cNvSpPr>
              <a:spLocks noChangeShapeType="1"/>
            </p:cNvSpPr>
            <p:nvPr/>
          </p:nvSpPr>
          <p:spPr bwMode="auto">
            <a:xfrm>
              <a:off x="9178279" y="61341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Line 1599"/>
            <p:cNvSpPr>
              <a:spLocks noChangeShapeType="1"/>
            </p:cNvSpPr>
            <p:nvPr/>
          </p:nvSpPr>
          <p:spPr bwMode="auto">
            <a:xfrm>
              <a:off x="9178279" y="61341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Line 1602"/>
            <p:cNvSpPr>
              <a:spLocks noChangeShapeType="1"/>
            </p:cNvSpPr>
            <p:nvPr/>
          </p:nvSpPr>
          <p:spPr bwMode="auto">
            <a:xfrm>
              <a:off x="9152879" y="59817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1603"/>
            <p:cNvSpPr>
              <a:spLocks noChangeShapeType="1"/>
            </p:cNvSpPr>
            <p:nvPr/>
          </p:nvSpPr>
          <p:spPr bwMode="auto">
            <a:xfrm>
              <a:off x="9152879" y="59817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AutoShape 3030"/>
            <p:cNvSpPr>
              <a:spLocks noChangeArrowheads="1"/>
            </p:cNvSpPr>
            <p:nvPr/>
          </p:nvSpPr>
          <p:spPr bwMode="auto">
            <a:xfrm>
              <a:off x="5177780" y="4578350"/>
              <a:ext cx="2868613" cy="1277938"/>
            </a:xfrm>
            <a:prstGeom prst="cube">
              <a:avLst>
                <a:gd name="adj" fmla="val 32713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AutoShape 3031"/>
            <p:cNvSpPr>
              <a:spLocks noChangeArrowheads="1"/>
            </p:cNvSpPr>
            <p:nvPr/>
          </p:nvSpPr>
          <p:spPr bwMode="auto">
            <a:xfrm>
              <a:off x="6668442" y="3917950"/>
              <a:ext cx="2868612" cy="1938338"/>
            </a:xfrm>
            <a:prstGeom prst="cube">
              <a:avLst>
                <a:gd name="adj" fmla="val 32713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032"/>
            <p:cNvSpPr>
              <a:spLocks noChangeArrowheads="1"/>
            </p:cNvSpPr>
            <p:nvPr/>
          </p:nvSpPr>
          <p:spPr bwMode="auto">
            <a:xfrm>
              <a:off x="8160693" y="3206750"/>
              <a:ext cx="2871787" cy="2649538"/>
            </a:xfrm>
            <a:prstGeom prst="cube">
              <a:avLst>
                <a:gd name="adj" fmla="val 32713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Line 3060"/>
            <p:cNvSpPr>
              <a:spLocks noChangeShapeType="1"/>
            </p:cNvSpPr>
            <p:nvPr/>
          </p:nvSpPr>
          <p:spPr bwMode="auto">
            <a:xfrm>
              <a:off x="6670029" y="4997450"/>
              <a:ext cx="0" cy="86518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Line 3061"/>
            <p:cNvSpPr>
              <a:spLocks noChangeShapeType="1"/>
            </p:cNvSpPr>
            <p:nvPr/>
          </p:nvSpPr>
          <p:spPr bwMode="auto">
            <a:xfrm>
              <a:off x="8160692" y="4554539"/>
              <a:ext cx="0" cy="1317625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3063"/>
            <p:cNvSpPr>
              <a:spLocks noChangeShapeType="1"/>
            </p:cNvSpPr>
            <p:nvPr/>
          </p:nvSpPr>
          <p:spPr bwMode="auto">
            <a:xfrm>
              <a:off x="9657704" y="4071939"/>
              <a:ext cx="0" cy="1800225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322242" y="3094039"/>
              <a:ext cx="1511300" cy="1755775"/>
              <a:chOff x="4311551" y="3094038"/>
              <a:chExt cx="1511300" cy="1755775"/>
            </a:xfrm>
          </p:grpSpPr>
          <p:grpSp>
            <p:nvGrpSpPr>
              <p:cNvPr id="19" name="Group 3073"/>
              <p:cNvGrpSpPr/>
              <p:nvPr/>
            </p:nvGrpSpPr>
            <p:grpSpPr bwMode="auto">
              <a:xfrm>
                <a:off x="4311551" y="3094038"/>
                <a:ext cx="1511300" cy="1755775"/>
                <a:chOff x="656" y="1998"/>
                <a:chExt cx="952" cy="1106"/>
              </a:xfrm>
            </p:grpSpPr>
            <p:sp>
              <p:nvSpPr>
                <p:cNvPr id="22" name="Oval 3055"/>
                <p:cNvSpPr>
                  <a:spLocks noChangeArrowheads="1"/>
                </p:cNvSpPr>
                <p:nvPr/>
              </p:nvSpPr>
              <p:spPr bwMode="auto">
                <a:xfrm rot="-2771362">
                  <a:off x="656" y="1998"/>
                  <a:ext cx="952" cy="952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prstDash val="sysDot"/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23" name="Group 3056"/>
                <p:cNvGrpSpPr/>
                <p:nvPr/>
              </p:nvGrpSpPr>
              <p:grpSpPr bwMode="auto">
                <a:xfrm>
                  <a:off x="930" y="2977"/>
                  <a:ext cx="403" cy="127"/>
                  <a:chOff x="3839" y="1842"/>
                  <a:chExt cx="576" cy="181"/>
                </a:xfrm>
              </p:grpSpPr>
              <p:sp>
                <p:nvSpPr>
                  <p:cNvPr id="24" name="Oval 3057"/>
                  <p:cNvSpPr>
                    <a:spLocks noChangeArrowheads="1"/>
                  </p:cNvSpPr>
                  <p:nvPr/>
                </p:nvSpPr>
                <p:spPr bwMode="auto">
                  <a:xfrm>
                    <a:off x="3839" y="1842"/>
                    <a:ext cx="576" cy="181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5" name="Oval 3058"/>
                  <p:cNvSpPr>
                    <a:spLocks noChangeArrowheads="1"/>
                  </p:cNvSpPr>
                  <p:nvPr/>
                </p:nvSpPr>
                <p:spPr bwMode="auto">
                  <a:xfrm>
                    <a:off x="3944" y="1875"/>
                    <a:ext cx="366" cy="115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20" name="Rectangle 3077"/>
              <p:cNvSpPr>
                <a:spLocks noChangeArrowheads="1"/>
              </p:cNvSpPr>
              <p:nvPr/>
            </p:nvSpPr>
            <p:spPr bwMode="auto">
              <a:xfrm>
                <a:off x="4468713" y="3219450"/>
                <a:ext cx="693738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altLang="zh-CN" sz="1200" b="1" dirty="0">
                    <a:solidFill>
                      <a:schemeClr val="bg1"/>
                    </a:solidFill>
                    <a:latin typeface="Dotum" pitchFamily="34" charset="-127"/>
                    <a:ea typeface="Dotum" pitchFamily="34" charset="-127"/>
                  </a:rPr>
                  <a:t>section</a:t>
                </a:r>
                <a:endParaRPr lang="en-US" altLang="ko-KR" sz="1200" b="1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endParaRPr>
              </a:p>
            </p:txBody>
          </p:sp>
          <p:sp>
            <p:nvSpPr>
              <p:cNvPr id="21" name="Text Box 3096"/>
              <p:cNvSpPr txBox="1">
                <a:spLocks noChangeArrowheads="1"/>
              </p:cNvSpPr>
              <p:nvPr/>
            </p:nvSpPr>
            <p:spPr bwMode="auto">
              <a:xfrm>
                <a:off x="4810026" y="3524250"/>
                <a:ext cx="500062" cy="708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1pPr>
                <a:lvl2pPr marL="742950" indent="-28575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2pPr>
                <a:lvl3pPr marL="11430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3pPr>
                <a:lvl4pPr marL="16002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4pPr>
                <a:lvl5pPr marL="20574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5pPr>
                <a:lvl6pPr marL="25146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6pPr>
                <a:lvl7pPr marL="29718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7pPr>
                <a:lvl8pPr marL="34290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8pPr>
                <a:lvl9pPr marL="38862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ko-KR" sz="4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ko-K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Line 3061"/>
            <p:cNvSpPr>
              <a:spLocks noChangeShapeType="1"/>
            </p:cNvSpPr>
            <p:nvPr/>
          </p:nvSpPr>
          <p:spPr bwMode="auto">
            <a:xfrm>
              <a:off x="9652942" y="4076700"/>
              <a:ext cx="4762" cy="177958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017692" y="2517776"/>
              <a:ext cx="1511300" cy="1755775"/>
              <a:chOff x="6007001" y="2517775"/>
              <a:chExt cx="1511300" cy="1755775"/>
            </a:xfrm>
          </p:grpSpPr>
          <p:grpSp>
            <p:nvGrpSpPr>
              <p:cNvPr id="28" name="Group 3074"/>
              <p:cNvGrpSpPr/>
              <p:nvPr/>
            </p:nvGrpSpPr>
            <p:grpSpPr bwMode="auto">
              <a:xfrm>
                <a:off x="6007001" y="2517775"/>
                <a:ext cx="1511300" cy="1755775"/>
                <a:chOff x="1724" y="1635"/>
                <a:chExt cx="952" cy="1106"/>
              </a:xfrm>
            </p:grpSpPr>
            <p:sp>
              <p:nvSpPr>
                <p:cNvPr id="31" name="Oval 3050"/>
                <p:cNvSpPr>
                  <a:spLocks noChangeArrowheads="1"/>
                </p:cNvSpPr>
                <p:nvPr/>
              </p:nvSpPr>
              <p:spPr bwMode="auto">
                <a:xfrm rot="-2771362">
                  <a:off x="1724" y="1635"/>
                  <a:ext cx="952" cy="952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prstDash val="sysDot"/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32" name="Group 3064"/>
                <p:cNvGrpSpPr/>
                <p:nvPr/>
              </p:nvGrpSpPr>
              <p:grpSpPr bwMode="auto">
                <a:xfrm>
                  <a:off x="1998" y="2614"/>
                  <a:ext cx="403" cy="127"/>
                  <a:chOff x="3839" y="1842"/>
                  <a:chExt cx="576" cy="181"/>
                </a:xfrm>
              </p:grpSpPr>
              <p:sp>
                <p:nvSpPr>
                  <p:cNvPr id="33" name="Oval 3065"/>
                  <p:cNvSpPr>
                    <a:spLocks noChangeArrowheads="1"/>
                  </p:cNvSpPr>
                  <p:nvPr/>
                </p:nvSpPr>
                <p:spPr bwMode="auto">
                  <a:xfrm>
                    <a:off x="3839" y="1842"/>
                    <a:ext cx="576" cy="181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" name="Oval 3066"/>
                  <p:cNvSpPr>
                    <a:spLocks noChangeArrowheads="1"/>
                  </p:cNvSpPr>
                  <p:nvPr/>
                </p:nvSpPr>
                <p:spPr bwMode="auto">
                  <a:xfrm>
                    <a:off x="3944" y="1875"/>
                    <a:ext cx="366" cy="115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29" name="Rectangle 3078"/>
              <p:cNvSpPr>
                <a:spLocks noChangeArrowheads="1"/>
              </p:cNvSpPr>
              <p:nvPr/>
            </p:nvSpPr>
            <p:spPr bwMode="auto">
              <a:xfrm>
                <a:off x="6203851" y="2600325"/>
                <a:ext cx="695325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1200" b="1">
                    <a:solidFill>
                      <a:schemeClr val="bg1"/>
                    </a:solidFill>
                    <a:latin typeface="Dotum" pitchFamily="34" charset="-127"/>
                    <a:ea typeface="Dotum" pitchFamily="34" charset="-127"/>
                    <a:cs typeface="Arial" panose="020B0604020202020204" pitchFamily="34" charset="0"/>
                  </a:rPr>
                  <a:t>section</a:t>
                </a:r>
                <a:endParaRPr lang="en-US" altLang="ko-KR" sz="1200" b="1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 Box 3096"/>
              <p:cNvSpPr txBox="1">
                <a:spLocks noChangeArrowheads="1"/>
              </p:cNvSpPr>
              <p:nvPr/>
            </p:nvSpPr>
            <p:spPr bwMode="auto">
              <a:xfrm>
                <a:off x="6508651" y="2905125"/>
                <a:ext cx="500062" cy="706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1pPr>
                <a:lvl2pPr marL="742950" indent="-28575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2pPr>
                <a:lvl3pPr marL="11430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3pPr>
                <a:lvl4pPr marL="16002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4pPr>
                <a:lvl5pPr marL="20574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5pPr>
                <a:lvl6pPr marL="25146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6pPr>
                <a:lvl7pPr marL="29718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7pPr>
                <a:lvl8pPr marL="34290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8pPr>
                <a:lvl9pPr marL="38862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ko-KR" sz="4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ko-K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8714729" y="1941514"/>
              <a:ext cx="1511300" cy="1755775"/>
              <a:chOff x="7704038" y="1941513"/>
              <a:chExt cx="1511300" cy="1755775"/>
            </a:xfrm>
          </p:grpSpPr>
          <p:grpSp>
            <p:nvGrpSpPr>
              <p:cNvPr id="36" name="Group 3075"/>
              <p:cNvGrpSpPr/>
              <p:nvPr/>
            </p:nvGrpSpPr>
            <p:grpSpPr bwMode="auto">
              <a:xfrm>
                <a:off x="7704038" y="1941513"/>
                <a:ext cx="1511300" cy="1755775"/>
                <a:chOff x="2793" y="1272"/>
                <a:chExt cx="952" cy="1106"/>
              </a:xfrm>
            </p:grpSpPr>
            <p:sp>
              <p:nvSpPr>
                <p:cNvPr id="39" name="Oval 3043"/>
                <p:cNvSpPr>
                  <a:spLocks noChangeArrowheads="1"/>
                </p:cNvSpPr>
                <p:nvPr/>
              </p:nvSpPr>
              <p:spPr bwMode="auto">
                <a:xfrm rot="-2771362">
                  <a:off x="2793" y="1272"/>
                  <a:ext cx="952" cy="95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prstDash val="sysDot"/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0" name="Group 3067"/>
                <p:cNvGrpSpPr/>
                <p:nvPr/>
              </p:nvGrpSpPr>
              <p:grpSpPr bwMode="auto">
                <a:xfrm>
                  <a:off x="3067" y="2251"/>
                  <a:ext cx="403" cy="127"/>
                  <a:chOff x="3839" y="1842"/>
                  <a:chExt cx="576" cy="181"/>
                </a:xfrm>
              </p:grpSpPr>
              <p:sp>
                <p:nvSpPr>
                  <p:cNvPr id="41" name="Oval 3068"/>
                  <p:cNvSpPr>
                    <a:spLocks noChangeArrowheads="1"/>
                  </p:cNvSpPr>
                  <p:nvPr/>
                </p:nvSpPr>
                <p:spPr bwMode="auto">
                  <a:xfrm>
                    <a:off x="3839" y="1842"/>
                    <a:ext cx="576" cy="181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" name="Oval 3069"/>
                  <p:cNvSpPr>
                    <a:spLocks noChangeArrowheads="1"/>
                  </p:cNvSpPr>
                  <p:nvPr/>
                </p:nvSpPr>
                <p:spPr bwMode="auto">
                  <a:xfrm>
                    <a:off x="3944" y="1875"/>
                    <a:ext cx="366" cy="115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37" name="Rectangle 3080"/>
              <p:cNvSpPr>
                <a:spLocks noChangeArrowheads="1"/>
              </p:cNvSpPr>
              <p:nvPr/>
            </p:nvSpPr>
            <p:spPr bwMode="auto">
              <a:xfrm>
                <a:off x="7965976" y="1982788"/>
                <a:ext cx="69373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1200" b="1">
                    <a:solidFill>
                      <a:schemeClr val="bg1"/>
                    </a:solidFill>
                    <a:latin typeface="Dotum" pitchFamily="34" charset="-127"/>
                    <a:ea typeface="Dotum" pitchFamily="34" charset="-127"/>
                    <a:cs typeface="Arial" panose="020B0604020202020204" pitchFamily="34" charset="0"/>
                  </a:rPr>
                  <a:t>section</a:t>
                </a:r>
                <a:endParaRPr lang="en-US" altLang="ko-KR" sz="1200" b="1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8" name="Text Box 3096"/>
              <p:cNvSpPr txBox="1">
                <a:spLocks noChangeArrowheads="1"/>
              </p:cNvSpPr>
              <p:nvPr/>
            </p:nvSpPr>
            <p:spPr bwMode="auto">
              <a:xfrm>
                <a:off x="8210451" y="2335213"/>
                <a:ext cx="500062" cy="708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1pPr>
                <a:lvl2pPr marL="742950" indent="-28575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2pPr>
                <a:lvl3pPr marL="11430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3pPr>
                <a:lvl4pPr marL="16002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4pPr>
                <a:lvl5pPr marL="20574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5pPr>
                <a:lvl6pPr marL="25146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6pPr>
                <a:lvl7pPr marL="29718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7pPr>
                <a:lvl8pPr marL="34290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8pPr>
                <a:lvl9pPr marL="38862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ko-KR" sz="4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ko-K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1"/>
            <p:cNvSpPr txBox="1">
              <a:spLocks noChangeArrowheads="1"/>
            </p:cNvSpPr>
            <p:nvPr/>
          </p:nvSpPr>
          <p:spPr bwMode="auto">
            <a:xfrm>
              <a:off x="5303912" y="5085184"/>
              <a:ext cx="126523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人力共享服务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79"/>
            <p:cNvSpPr txBox="1">
              <a:spLocks noChangeArrowheads="1"/>
            </p:cNvSpPr>
            <p:nvPr/>
          </p:nvSpPr>
          <p:spPr bwMode="auto">
            <a:xfrm>
              <a:off x="6628754" y="5075892"/>
              <a:ext cx="16065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HRBP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80"/>
            <p:cNvSpPr txBox="1">
              <a:spLocks noChangeArrowheads="1"/>
            </p:cNvSpPr>
            <p:nvPr/>
          </p:nvSpPr>
          <p:spPr bwMode="auto">
            <a:xfrm>
              <a:off x="8376294" y="4684713"/>
              <a:ext cx="16081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HR </a:t>
              </a:r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专家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000" y="2181724"/>
            <a:ext cx="2107545" cy="1998661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1522343" y="4278870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拉姆</a:t>
            </a:r>
            <a:r>
              <a:rPr lang="en-US" altLang="zh-CN" b="1" dirty="0"/>
              <a:t>·</a:t>
            </a:r>
            <a:r>
              <a:rPr lang="zh-CN" altLang="en-US" b="1" dirty="0"/>
              <a:t>查兰</a:t>
            </a: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678265" y="4869160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《</a:t>
            </a:r>
            <a:r>
              <a:rPr lang="zh-CN" altLang="en-US" dirty="0" smtClean="0"/>
              <a:t>是时候分拆人力资源部了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5514" y="2708920"/>
            <a:ext cx="19159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 ?</a:t>
            </a:r>
            <a:endParaRPr lang="zh-CN" altLang="en-US" sz="4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99456" y="2852936"/>
            <a:ext cx="6250429" cy="1311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/>
              <a:t>“</a:t>
            </a:r>
            <a:r>
              <a:rPr lang="zh-CN" altLang="en-US" sz="2800" b="1" dirty="0" smtClean="0"/>
              <a:t>如果不能衡量，就无法管理”</a:t>
            </a:r>
            <a:endParaRPr lang="en-US" altLang="zh-CN" sz="2800" b="1" dirty="0" smtClean="0"/>
          </a:p>
          <a:p>
            <a:pPr>
              <a:lnSpc>
                <a:spcPct val="150000"/>
              </a:lnSpc>
            </a:pPr>
            <a:r>
              <a:rPr lang="en-US" altLang="zh-CN" sz="2800" b="1" dirty="0"/>
              <a:t> </a:t>
            </a:r>
            <a:r>
              <a:rPr lang="en-US" altLang="zh-CN" sz="2800" b="1" dirty="0" smtClean="0"/>
              <a:t>                                          ——</a:t>
            </a:r>
            <a:r>
              <a:rPr lang="zh-CN" altLang="en-US" sz="2800" b="1" dirty="0" smtClean="0"/>
              <a:t>彼得</a:t>
            </a:r>
            <a:r>
              <a:rPr lang="en-US" altLang="zh-CN" sz="2800" b="1" dirty="0" smtClean="0"/>
              <a:t>·</a:t>
            </a:r>
            <a:r>
              <a:rPr lang="zh-CN" altLang="en-US" sz="2800" b="1" dirty="0" smtClean="0"/>
              <a:t>德鲁克</a:t>
            </a:r>
            <a:endParaRPr lang="zh-CN" altLang="en-US" sz="28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484784"/>
            <a:ext cx="3175000" cy="4152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2711624" y="1628800"/>
          <a:ext cx="655272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"/>
          <p:cNvGrpSpPr/>
          <p:nvPr/>
        </p:nvGrpSpPr>
        <p:grpSpPr bwMode="auto">
          <a:xfrm>
            <a:off x="3504505" y="2423716"/>
            <a:ext cx="6911975" cy="1092200"/>
            <a:chOff x="0" y="0"/>
            <a:chExt cx="4354" cy="688"/>
          </a:xfrm>
        </p:grpSpPr>
        <p:sp>
          <p:nvSpPr>
            <p:cNvPr id="49" name="Rectangle 5"/>
            <p:cNvSpPr>
              <a:spLocks noChangeArrowheads="1"/>
            </p:cNvSpPr>
            <p:nvPr/>
          </p:nvSpPr>
          <p:spPr bwMode="auto">
            <a:xfrm>
              <a:off x="0" y="54"/>
              <a:ext cx="4354" cy="453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0" name="Rectangle 6"/>
            <p:cNvSpPr>
              <a:spLocks noChangeArrowheads="1"/>
            </p:cNvSpPr>
            <p:nvPr/>
          </p:nvSpPr>
          <p:spPr bwMode="auto">
            <a:xfrm>
              <a:off x="181" y="0"/>
              <a:ext cx="1497" cy="326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1" name="AutoShape 9"/>
            <p:cNvSpPr>
              <a:spLocks noChangeArrowheads="1"/>
            </p:cNvSpPr>
            <p:nvPr/>
          </p:nvSpPr>
          <p:spPr bwMode="auto">
            <a:xfrm>
              <a:off x="0" y="507"/>
              <a:ext cx="4354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AutoShape 10"/>
            <p:cNvSpPr>
              <a:spLocks noChangeArrowheads="1"/>
            </p:cNvSpPr>
            <p:nvPr/>
          </p:nvSpPr>
          <p:spPr bwMode="auto">
            <a:xfrm>
              <a:off x="181" y="320"/>
              <a:ext cx="1497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3" name="Group 11"/>
          <p:cNvGrpSpPr/>
          <p:nvPr/>
        </p:nvGrpSpPr>
        <p:grpSpPr bwMode="auto">
          <a:xfrm>
            <a:off x="2279576" y="3488928"/>
            <a:ext cx="6911975" cy="1092200"/>
            <a:chOff x="0" y="0"/>
            <a:chExt cx="4354" cy="688"/>
          </a:xfrm>
        </p:grpSpPr>
        <p:sp>
          <p:nvSpPr>
            <p:cNvPr id="54" name="Rectangle 12"/>
            <p:cNvSpPr>
              <a:spLocks noChangeArrowheads="1"/>
            </p:cNvSpPr>
            <p:nvPr/>
          </p:nvSpPr>
          <p:spPr bwMode="auto">
            <a:xfrm>
              <a:off x="0" y="54"/>
              <a:ext cx="4354" cy="453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5" name="Rectangle 13"/>
            <p:cNvSpPr>
              <a:spLocks noChangeArrowheads="1"/>
            </p:cNvSpPr>
            <p:nvPr/>
          </p:nvSpPr>
          <p:spPr bwMode="auto">
            <a:xfrm>
              <a:off x="181" y="0"/>
              <a:ext cx="1497" cy="32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i="1" kern="0">
                <a:solidFill>
                  <a:srgbClr val="000000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56" name="AutoShape 16"/>
            <p:cNvSpPr>
              <a:spLocks noChangeArrowheads="1"/>
            </p:cNvSpPr>
            <p:nvPr/>
          </p:nvSpPr>
          <p:spPr bwMode="auto">
            <a:xfrm>
              <a:off x="0" y="507"/>
              <a:ext cx="4354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AutoShape 17"/>
            <p:cNvSpPr>
              <a:spLocks noChangeArrowheads="1"/>
            </p:cNvSpPr>
            <p:nvPr/>
          </p:nvSpPr>
          <p:spPr bwMode="auto">
            <a:xfrm>
              <a:off x="181" y="320"/>
              <a:ext cx="1497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337 w 21600"/>
                <a:gd name="T13" fmla="*/ 2387 h 21600"/>
                <a:gd name="T14" fmla="*/ 19263 w 21600"/>
                <a:gd name="T15" fmla="*/ 192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72" y="21600"/>
                  </a:lnTo>
                  <a:lnTo>
                    <a:pt x="20528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8" name="TextBox 1"/>
          <p:cNvSpPr txBox="1"/>
          <p:nvPr/>
        </p:nvSpPr>
        <p:spPr>
          <a:xfrm>
            <a:off x="4195066" y="2417367"/>
            <a:ext cx="17287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5"/>
          <p:cNvSpPr txBox="1"/>
          <p:nvPr/>
        </p:nvSpPr>
        <p:spPr>
          <a:xfrm>
            <a:off x="3143077" y="3487342"/>
            <a:ext cx="17287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64"/>
          <p:cNvSpPr txBox="1">
            <a:spLocks noChangeArrowheads="1"/>
          </p:cNvSpPr>
          <p:nvPr/>
        </p:nvSpPr>
        <p:spPr bwMode="auto">
          <a:xfrm>
            <a:off x="6647755" y="2641203"/>
            <a:ext cx="3457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企业需要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提升人力资源效能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69"/>
          <p:cNvSpPr txBox="1"/>
          <p:nvPr/>
        </p:nvSpPr>
        <p:spPr>
          <a:xfrm>
            <a:off x="5437114" y="3706416"/>
            <a:ext cx="34575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如何开展人力资源数据分析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43672" y="2924944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ERP</a:t>
            </a:r>
            <a:endParaRPr lang="zh-CN" altLang="en-US" sz="36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53088" y="2278613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Arial Unicode MS" panose="020B0604020202020204" pitchFamily="34" charset="-122"/>
              </a:rPr>
              <a:t>HR</a:t>
            </a:r>
            <a:endParaRPr lang="zh-CN" altLang="en-US" sz="4800" b="1" dirty="0">
              <a:solidFill>
                <a:srgbClr val="C00000"/>
              </a:solidFill>
              <a:latin typeface="Batang" panose="02030600000101010101" pitchFamily="18" charset="-127"/>
              <a:ea typeface="Batang" panose="02030600000101010101" pitchFamily="18" charset="-127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37291" y="3717032"/>
            <a:ext cx="741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Arial Unicode MS" panose="020B0604020202020204" pitchFamily="34" charset="-122"/>
              </a:rPr>
              <a:t>OA</a:t>
            </a:r>
            <a:endParaRPr lang="zh-CN" altLang="en-US" sz="2800" b="1" dirty="0">
              <a:solidFill>
                <a:srgbClr val="00B050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19936" y="3140968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anose="02010803020104030203" pitchFamily="2" charset="-79"/>
                <a:ea typeface="Arial Unicode MS" panose="020B0604020202020204" pitchFamily="34" charset="-122"/>
                <a:cs typeface="Aharoni" panose="02010803020104030203" pitchFamily="2" charset="-79"/>
              </a:rPr>
              <a:t>MES</a:t>
            </a:r>
            <a:endParaRPr lang="zh-CN" alt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Aharoni" panose="02010803020104030203" pitchFamily="2" charset="-79"/>
              <a:ea typeface="Arial Unicode MS" panose="020B0604020202020204" pitchFamily="34" charset="-122"/>
              <a:cs typeface="Aharoni" panose="02010803020104030203" pitchFamily="2" charset="-79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35894" y="2708429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B0024"/>
                </a:solidFill>
                <a:latin typeface="+mn-ea"/>
                <a:cs typeface="Arial Unicode MS" panose="020B0604020202020204" pitchFamily="34" charset="-122"/>
              </a:rPr>
              <a:t>考勤</a:t>
            </a:r>
            <a:endParaRPr lang="zh-CN" altLang="en-US" sz="2400" b="1" dirty="0">
              <a:solidFill>
                <a:srgbClr val="FB0024"/>
              </a:solidFill>
              <a:latin typeface="+mn-ea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84501" y="2116642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CRM</a:t>
            </a:r>
            <a:endParaRPr lang="zh-CN" altLang="en-US" sz="3600" b="1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8486" y="4267560"/>
            <a:ext cx="965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KMS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84600" y="3280702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  <a:cs typeface="Arial Unicode MS" panose="020B0604020202020204" pitchFamily="34" charset="-122"/>
              </a:rPr>
              <a:t>PDM</a:t>
            </a:r>
            <a:endParaRPr lang="zh-CN" altLang="en-US" sz="3600" b="1" dirty="0">
              <a:solidFill>
                <a:srgbClr val="C00000"/>
              </a:solidFill>
              <a:latin typeface="Batang" panose="02030600000101010101" pitchFamily="18" charset="-127"/>
              <a:ea typeface="Batang" panose="02030600000101010101" pitchFamily="18" charset="-127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59625" y="3769876"/>
            <a:ext cx="944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DRP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35797" y="445910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……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switch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2711624" y="1844824"/>
          <a:ext cx="6336704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28048" y="2492896"/>
            <a:ext cx="393569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B00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忌：</a:t>
            </a:r>
            <a:endParaRPr lang="en-US" altLang="zh-CN" sz="2800" b="1" dirty="0">
              <a:solidFill>
                <a:srgbClr val="FB00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将人资数据孤立于与运营数据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之外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将人资内部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各数据相互孤立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271464" y="2258234"/>
          <a:ext cx="442404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340"/>
                <a:gridCol w="737340"/>
                <a:gridCol w="737340"/>
                <a:gridCol w="737340"/>
                <a:gridCol w="737340"/>
                <a:gridCol w="73734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……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甲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乙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丙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丁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……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2855640" y="2420888"/>
          <a:ext cx="5904656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1127448" y="1916832"/>
          <a:ext cx="4608512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242463" y="1412776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人力资源数据分析的“五问”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492121" y="1916832"/>
            <a:ext cx="3019596" cy="3600400"/>
          </a:xfrm>
          <a:prstGeom prst="roundRect">
            <a:avLst>
              <a:gd name="adj" fmla="val 505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1400" b="1" dirty="0" smtClean="0">
                <a:solidFill>
                  <a:srgbClr val="FB00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某班组近几个月劳动产出持续下滑。</a:t>
            </a:r>
            <a:endParaRPr lang="en-US" altLang="zh-CN" sz="1400" b="1" dirty="0" smtClean="0">
              <a:solidFill>
                <a:srgbClr val="FB00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问：为什么低于历史平均值？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回答：这个月请假人数增加；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问：为什么请假人数增加？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回答：事假人数增多；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三问：为什么事假人数增多？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回答：员工积极性不高？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问：为什么员工积极性不高？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回答：因为对奖金分配方案不满意；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五问：为什么计时计件分配方案不作调整？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回答：因为会涉及到其他班组，车间一直未能拿出有效办法；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07568" y="2420888"/>
            <a:ext cx="3262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一个核心：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人才的价值创造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7568" y="3212976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两个重点：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效率、效能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07568" y="4032088"/>
            <a:ext cx="5057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三类人群：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一线工人、销售人员、技术人员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2135560" y="2060848"/>
          <a:ext cx="741682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2279576" y="1412776"/>
          <a:ext cx="7088336" cy="4365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340767"/>
            <a:ext cx="8496944" cy="496855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5360" y="155679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FB00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示例：</a:t>
            </a:r>
            <a:endParaRPr lang="zh-CN" altLang="en-US" sz="2000" b="1" dirty="0">
              <a:solidFill>
                <a:srgbClr val="FB00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143672" y="1844824"/>
            <a:ext cx="5598740" cy="3888432"/>
            <a:chOff x="5177780" y="1941514"/>
            <a:chExt cx="5854700" cy="4194174"/>
          </a:xfrm>
        </p:grpSpPr>
        <p:sp>
          <p:nvSpPr>
            <p:cNvPr id="48" name="Line 1557"/>
            <p:cNvSpPr>
              <a:spLocks noChangeShapeType="1"/>
            </p:cNvSpPr>
            <p:nvPr/>
          </p:nvSpPr>
          <p:spPr bwMode="auto">
            <a:xfrm>
              <a:off x="6222354" y="589915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Line 1558"/>
            <p:cNvSpPr>
              <a:spLocks noChangeShapeType="1"/>
            </p:cNvSpPr>
            <p:nvPr/>
          </p:nvSpPr>
          <p:spPr bwMode="auto">
            <a:xfrm>
              <a:off x="6222354" y="589915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Line 1561"/>
            <p:cNvSpPr>
              <a:spLocks noChangeShapeType="1"/>
            </p:cNvSpPr>
            <p:nvPr/>
          </p:nvSpPr>
          <p:spPr bwMode="auto">
            <a:xfrm>
              <a:off x="6009629" y="606107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Line 1562"/>
            <p:cNvSpPr>
              <a:spLocks noChangeShapeType="1"/>
            </p:cNvSpPr>
            <p:nvPr/>
          </p:nvSpPr>
          <p:spPr bwMode="auto">
            <a:xfrm>
              <a:off x="6009629" y="606107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Line 1574"/>
            <p:cNvSpPr>
              <a:spLocks noChangeShapeType="1"/>
            </p:cNvSpPr>
            <p:nvPr/>
          </p:nvSpPr>
          <p:spPr bwMode="auto">
            <a:xfrm>
              <a:off x="5996929" y="591502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Line 1575"/>
            <p:cNvSpPr>
              <a:spLocks noChangeShapeType="1"/>
            </p:cNvSpPr>
            <p:nvPr/>
          </p:nvSpPr>
          <p:spPr bwMode="auto">
            <a:xfrm>
              <a:off x="5996929" y="5915025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Line 1598"/>
            <p:cNvSpPr>
              <a:spLocks noChangeShapeType="1"/>
            </p:cNvSpPr>
            <p:nvPr/>
          </p:nvSpPr>
          <p:spPr bwMode="auto">
            <a:xfrm>
              <a:off x="9178279" y="61341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Line 1599"/>
            <p:cNvSpPr>
              <a:spLocks noChangeShapeType="1"/>
            </p:cNvSpPr>
            <p:nvPr/>
          </p:nvSpPr>
          <p:spPr bwMode="auto">
            <a:xfrm>
              <a:off x="9178279" y="61341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Line 1602"/>
            <p:cNvSpPr>
              <a:spLocks noChangeShapeType="1"/>
            </p:cNvSpPr>
            <p:nvPr/>
          </p:nvSpPr>
          <p:spPr bwMode="auto">
            <a:xfrm>
              <a:off x="9152879" y="59817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1603"/>
            <p:cNvSpPr>
              <a:spLocks noChangeShapeType="1"/>
            </p:cNvSpPr>
            <p:nvPr/>
          </p:nvSpPr>
          <p:spPr bwMode="auto">
            <a:xfrm>
              <a:off x="9152879" y="5981700"/>
              <a:ext cx="1588" cy="15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AutoShape 3030"/>
            <p:cNvSpPr>
              <a:spLocks noChangeArrowheads="1"/>
            </p:cNvSpPr>
            <p:nvPr/>
          </p:nvSpPr>
          <p:spPr bwMode="auto">
            <a:xfrm>
              <a:off x="5177780" y="4578350"/>
              <a:ext cx="2868613" cy="1277938"/>
            </a:xfrm>
            <a:prstGeom prst="cube">
              <a:avLst>
                <a:gd name="adj" fmla="val 32713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" name="AutoShape 3031"/>
            <p:cNvSpPr>
              <a:spLocks noChangeArrowheads="1"/>
            </p:cNvSpPr>
            <p:nvPr/>
          </p:nvSpPr>
          <p:spPr bwMode="auto">
            <a:xfrm>
              <a:off x="6668442" y="3917950"/>
              <a:ext cx="2868612" cy="1938338"/>
            </a:xfrm>
            <a:prstGeom prst="cube">
              <a:avLst>
                <a:gd name="adj" fmla="val 32713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0" name="AutoShape 3032"/>
            <p:cNvSpPr>
              <a:spLocks noChangeArrowheads="1"/>
            </p:cNvSpPr>
            <p:nvPr/>
          </p:nvSpPr>
          <p:spPr bwMode="auto">
            <a:xfrm>
              <a:off x="8160693" y="3206750"/>
              <a:ext cx="2871787" cy="2649538"/>
            </a:xfrm>
            <a:prstGeom prst="cube">
              <a:avLst>
                <a:gd name="adj" fmla="val 32713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" name="Line 3060"/>
            <p:cNvSpPr>
              <a:spLocks noChangeShapeType="1"/>
            </p:cNvSpPr>
            <p:nvPr/>
          </p:nvSpPr>
          <p:spPr bwMode="auto">
            <a:xfrm>
              <a:off x="6670029" y="4997450"/>
              <a:ext cx="0" cy="86518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3061"/>
            <p:cNvSpPr>
              <a:spLocks noChangeShapeType="1"/>
            </p:cNvSpPr>
            <p:nvPr/>
          </p:nvSpPr>
          <p:spPr bwMode="auto">
            <a:xfrm>
              <a:off x="8160692" y="4554539"/>
              <a:ext cx="0" cy="1317625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Line 3063"/>
            <p:cNvSpPr>
              <a:spLocks noChangeShapeType="1"/>
            </p:cNvSpPr>
            <p:nvPr/>
          </p:nvSpPr>
          <p:spPr bwMode="auto">
            <a:xfrm>
              <a:off x="9657704" y="4071939"/>
              <a:ext cx="0" cy="1800225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5322242" y="3094039"/>
              <a:ext cx="1511300" cy="1755775"/>
              <a:chOff x="4311551" y="3094038"/>
              <a:chExt cx="1511300" cy="1755775"/>
            </a:xfrm>
          </p:grpSpPr>
          <p:grpSp>
            <p:nvGrpSpPr>
              <p:cNvPr id="85" name="Group 3073"/>
              <p:cNvGrpSpPr/>
              <p:nvPr/>
            </p:nvGrpSpPr>
            <p:grpSpPr bwMode="auto">
              <a:xfrm>
                <a:off x="4311551" y="3094038"/>
                <a:ext cx="1511300" cy="1755775"/>
                <a:chOff x="656" y="1998"/>
                <a:chExt cx="952" cy="1106"/>
              </a:xfrm>
            </p:grpSpPr>
            <p:sp>
              <p:nvSpPr>
                <p:cNvPr id="88" name="Oval 3055"/>
                <p:cNvSpPr>
                  <a:spLocks noChangeArrowheads="1"/>
                </p:cNvSpPr>
                <p:nvPr/>
              </p:nvSpPr>
              <p:spPr bwMode="auto">
                <a:xfrm rot="-2771362">
                  <a:off x="656" y="1998"/>
                  <a:ext cx="952" cy="952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prstDash val="sysDot"/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89" name="Group 3056"/>
                <p:cNvGrpSpPr/>
                <p:nvPr/>
              </p:nvGrpSpPr>
              <p:grpSpPr bwMode="auto">
                <a:xfrm>
                  <a:off x="930" y="2977"/>
                  <a:ext cx="403" cy="127"/>
                  <a:chOff x="3839" y="1842"/>
                  <a:chExt cx="576" cy="181"/>
                </a:xfrm>
              </p:grpSpPr>
              <p:sp>
                <p:nvSpPr>
                  <p:cNvPr id="90" name="Oval 3057"/>
                  <p:cNvSpPr>
                    <a:spLocks noChangeArrowheads="1"/>
                  </p:cNvSpPr>
                  <p:nvPr/>
                </p:nvSpPr>
                <p:spPr bwMode="auto">
                  <a:xfrm>
                    <a:off x="3839" y="1842"/>
                    <a:ext cx="576" cy="181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1" name="Oval 3058"/>
                  <p:cNvSpPr>
                    <a:spLocks noChangeArrowheads="1"/>
                  </p:cNvSpPr>
                  <p:nvPr/>
                </p:nvSpPr>
                <p:spPr bwMode="auto">
                  <a:xfrm>
                    <a:off x="3944" y="1875"/>
                    <a:ext cx="366" cy="115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86" name="Rectangle 3077"/>
              <p:cNvSpPr>
                <a:spLocks noChangeArrowheads="1"/>
              </p:cNvSpPr>
              <p:nvPr/>
            </p:nvSpPr>
            <p:spPr bwMode="auto">
              <a:xfrm>
                <a:off x="4468713" y="3219450"/>
                <a:ext cx="693738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altLang="zh-CN" sz="1200" b="1" dirty="0">
                    <a:solidFill>
                      <a:schemeClr val="bg1"/>
                    </a:solidFill>
                    <a:latin typeface="Dotum" pitchFamily="34" charset="-127"/>
                    <a:ea typeface="Dotum" pitchFamily="34" charset="-127"/>
                  </a:rPr>
                  <a:t>section</a:t>
                </a:r>
                <a:endParaRPr lang="en-US" altLang="ko-KR" sz="1200" b="1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endParaRPr>
              </a:p>
            </p:txBody>
          </p:sp>
          <p:sp>
            <p:nvSpPr>
              <p:cNvPr id="87" name="Text Box 3096"/>
              <p:cNvSpPr txBox="1">
                <a:spLocks noChangeArrowheads="1"/>
              </p:cNvSpPr>
              <p:nvPr/>
            </p:nvSpPr>
            <p:spPr bwMode="auto">
              <a:xfrm>
                <a:off x="4810026" y="3524250"/>
                <a:ext cx="500062" cy="708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1pPr>
                <a:lvl2pPr marL="742950" indent="-28575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2pPr>
                <a:lvl3pPr marL="11430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3pPr>
                <a:lvl4pPr marL="16002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4pPr>
                <a:lvl5pPr marL="20574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5pPr>
                <a:lvl6pPr marL="25146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6pPr>
                <a:lvl7pPr marL="29718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7pPr>
                <a:lvl8pPr marL="34290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8pPr>
                <a:lvl9pPr marL="38862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ko-KR" sz="4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ko-K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5" name="Line 3061"/>
            <p:cNvSpPr>
              <a:spLocks noChangeShapeType="1"/>
            </p:cNvSpPr>
            <p:nvPr/>
          </p:nvSpPr>
          <p:spPr bwMode="auto">
            <a:xfrm>
              <a:off x="9652942" y="4076700"/>
              <a:ext cx="4762" cy="1779588"/>
            </a:xfrm>
            <a:prstGeom prst="line">
              <a:avLst/>
            </a:prstGeom>
            <a:noFill/>
            <a:ln w="9525" cap="rnd">
              <a:solidFill>
                <a:srgbClr val="808080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7017692" y="2517776"/>
              <a:ext cx="1511300" cy="1755775"/>
              <a:chOff x="6007001" y="2517775"/>
              <a:chExt cx="1511300" cy="1755775"/>
            </a:xfrm>
          </p:grpSpPr>
          <p:grpSp>
            <p:nvGrpSpPr>
              <p:cNvPr id="78" name="Group 3074"/>
              <p:cNvGrpSpPr/>
              <p:nvPr/>
            </p:nvGrpSpPr>
            <p:grpSpPr bwMode="auto">
              <a:xfrm>
                <a:off x="6007001" y="2517775"/>
                <a:ext cx="1511300" cy="1755775"/>
                <a:chOff x="1724" y="1635"/>
                <a:chExt cx="952" cy="1106"/>
              </a:xfrm>
            </p:grpSpPr>
            <p:sp>
              <p:nvSpPr>
                <p:cNvPr id="81" name="Oval 3050"/>
                <p:cNvSpPr>
                  <a:spLocks noChangeArrowheads="1"/>
                </p:cNvSpPr>
                <p:nvPr/>
              </p:nvSpPr>
              <p:spPr bwMode="auto">
                <a:xfrm rot="-2771362">
                  <a:off x="1724" y="1635"/>
                  <a:ext cx="952" cy="952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prstDash val="sysDot"/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82" name="Group 3064"/>
                <p:cNvGrpSpPr/>
                <p:nvPr/>
              </p:nvGrpSpPr>
              <p:grpSpPr bwMode="auto">
                <a:xfrm>
                  <a:off x="1998" y="2614"/>
                  <a:ext cx="403" cy="127"/>
                  <a:chOff x="3839" y="1842"/>
                  <a:chExt cx="576" cy="181"/>
                </a:xfrm>
              </p:grpSpPr>
              <p:sp>
                <p:nvSpPr>
                  <p:cNvPr id="83" name="Oval 3065"/>
                  <p:cNvSpPr>
                    <a:spLocks noChangeArrowheads="1"/>
                  </p:cNvSpPr>
                  <p:nvPr/>
                </p:nvSpPr>
                <p:spPr bwMode="auto">
                  <a:xfrm>
                    <a:off x="3839" y="1842"/>
                    <a:ext cx="576" cy="181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4" name="Oval 3066"/>
                  <p:cNvSpPr>
                    <a:spLocks noChangeArrowheads="1"/>
                  </p:cNvSpPr>
                  <p:nvPr/>
                </p:nvSpPr>
                <p:spPr bwMode="auto">
                  <a:xfrm>
                    <a:off x="3944" y="1875"/>
                    <a:ext cx="366" cy="115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9" name="Rectangle 3078"/>
              <p:cNvSpPr>
                <a:spLocks noChangeArrowheads="1"/>
              </p:cNvSpPr>
              <p:nvPr/>
            </p:nvSpPr>
            <p:spPr bwMode="auto">
              <a:xfrm>
                <a:off x="6203851" y="2600325"/>
                <a:ext cx="695325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1200" b="1">
                    <a:solidFill>
                      <a:schemeClr val="bg1"/>
                    </a:solidFill>
                    <a:latin typeface="Dotum" pitchFamily="34" charset="-127"/>
                    <a:ea typeface="Dotum" pitchFamily="34" charset="-127"/>
                    <a:cs typeface="Arial" panose="020B0604020202020204" pitchFamily="34" charset="0"/>
                  </a:rPr>
                  <a:t>section</a:t>
                </a:r>
                <a:endParaRPr lang="en-US" altLang="ko-KR" sz="1200" b="1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" name="Text Box 3096"/>
              <p:cNvSpPr txBox="1">
                <a:spLocks noChangeArrowheads="1"/>
              </p:cNvSpPr>
              <p:nvPr/>
            </p:nvSpPr>
            <p:spPr bwMode="auto">
              <a:xfrm>
                <a:off x="6508651" y="2905125"/>
                <a:ext cx="500062" cy="706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1pPr>
                <a:lvl2pPr marL="742950" indent="-28575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2pPr>
                <a:lvl3pPr marL="11430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3pPr>
                <a:lvl4pPr marL="16002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4pPr>
                <a:lvl5pPr marL="20574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5pPr>
                <a:lvl6pPr marL="25146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6pPr>
                <a:lvl7pPr marL="29718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7pPr>
                <a:lvl8pPr marL="34290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8pPr>
                <a:lvl9pPr marL="38862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ko-KR" sz="4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ko-K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714729" y="1941514"/>
              <a:ext cx="1511300" cy="1755775"/>
              <a:chOff x="7704038" y="1941513"/>
              <a:chExt cx="1511300" cy="1755775"/>
            </a:xfrm>
          </p:grpSpPr>
          <p:grpSp>
            <p:nvGrpSpPr>
              <p:cNvPr id="71" name="Group 3075"/>
              <p:cNvGrpSpPr/>
              <p:nvPr/>
            </p:nvGrpSpPr>
            <p:grpSpPr bwMode="auto">
              <a:xfrm>
                <a:off x="7704038" y="1941513"/>
                <a:ext cx="1511300" cy="1755775"/>
                <a:chOff x="2793" y="1272"/>
                <a:chExt cx="952" cy="1106"/>
              </a:xfrm>
            </p:grpSpPr>
            <p:sp>
              <p:nvSpPr>
                <p:cNvPr id="74" name="Oval 3043"/>
                <p:cNvSpPr>
                  <a:spLocks noChangeArrowheads="1"/>
                </p:cNvSpPr>
                <p:nvPr/>
              </p:nvSpPr>
              <p:spPr bwMode="auto">
                <a:xfrm rot="-2771362">
                  <a:off x="2793" y="1272"/>
                  <a:ext cx="952" cy="95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prstDash val="sysDot"/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75" name="Group 3067"/>
                <p:cNvGrpSpPr/>
                <p:nvPr/>
              </p:nvGrpSpPr>
              <p:grpSpPr bwMode="auto">
                <a:xfrm>
                  <a:off x="3067" y="2251"/>
                  <a:ext cx="403" cy="127"/>
                  <a:chOff x="3839" y="1842"/>
                  <a:chExt cx="576" cy="181"/>
                </a:xfrm>
              </p:grpSpPr>
              <p:sp>
                <p:nvSpPr>
                  <p:cNvPr id="76" name="Oval 3068"/>
                  <p:cNvSpPr>
                    <a:spLocks noChangeArrowheads="1"/>
                  </p:cNvSpPr>
                  <p:nvPr/>
                </p:nvSpPr>
                <p:spPr bwMode="auto">
                  <a:xfrm>
                    <a:off x="3839" y="1842"/>
                    <a:ext cx="576" cy="181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7" name="Oval 3069"/>
                  <p:cNvSpPr>
                    <a:spLocks noChangeArrowheads="1"/>
                  </p:cNvSpPr>
                  <p:nvPr/>
                </p:nvSpPr>
                <p:spPr bwMode="auto">
                  <a:xfrm>
                    <a:off x="3944" y="1875"/>
                    <a:ext cx="366" cy="115"/>
                  </a:xfrm>
                  <a:prstGeom prst="ellipse">
                    <a:avLst/>
                  </a:prstGeom>
                  <a:solidFill>
                    <a:schemeClr val="bg2">
                      <a:alpha val="65097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prstDash val="sysDot"/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72" name="Rectangle 3080"/>
              <p:cNvSpPr>
                <a:spLocks noChangeArrowheads="1"/>
              </p:cNvSpPr>
              <p:nvPr/>
            </p:nvSpPr>
            <p:spPr bwMode="auto">
              <a:xfrm>
                <a:off x="7965976" y="1982788"/>
                <a:ext cx="693737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altLang="ko-KR" sz="1200" b="1">
                    <a:solidFill>
                      <a:schemeClr val="bg1"/>
                    </a:solidFill>
                    <a:latin typeface="Dotum" pitchFamily="34" charset="-127"/>
                    <a:ea typeface="Dotum" pitchFamily="34" charset="-127"/>
                    <a:cs typeface="Arial" panose="020B0604020202020204" pitchFamily="34" charset="0"/>
                  </a:rPr>
                  <a:t>section</a:t>
                </a:r>
                <a:endParaRPr lang="en-US" altLang="ko-KR" sz="1200" b="1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" name="Text Box 3096"/>
              <p:cNvSpPr txBox="1">
                <a:spLocks noChangeArrowheads="1"/>
              </p:cNvSpPr>
              <p:nvPr/>
            </p:nvSpPr>
            <p:spPr bwMode="auto">
              <a:xfrm>
                <a:off x="8210451" y="2335213"/>
                <a:ext cx="500062" cy="708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1pPr>
                <a:lvl2pPr marL="742950" indent="-28575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2pPr>
                <a:lvl3pPr marL="11430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3pPr>
                <a:lvl4pPr marL="16002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4pPr>
                <a:lvl5pPr marL="2057400" indent="-228600" eaLnBrk="0" hangingPunct="0"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5pPr>
                <a:lvl6pPr marL="25146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6pPr>
                <a:lvl7pPr marL="29718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7pPr>
                <a:lvl8pPr marL="34290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8pPr>
                <a:lvl9pPr marL="3886200" indent="-228600" algn="r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800">
                    <a:solidFill>
                      <a:schemeClr val="tx1"/>
                    </a:solidFill>
                    <a:latin typeface="Gulim" pitchFamily="34" charset="-127"/>
                    <a:ea typeface="Gulim" pitchFamily="34" charset="-127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ko-KR" sz="4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ko-K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" name="TextBox 1"/>
            <p:cNvSpPr txBox="1">
              <a:spLocks noChangeArrowheads="1"/>
            </p:cNvSpPr>
            <p:nvPr/>
          </p:nvSpPr>
          <p:spPr bwMode="auto">
            <a:xfrm>
              <a:off x="5303912" y="5085184"/>
              <a:ext cx="126523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人力共享服务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Box 79"/>
            <p:cNvSpPr txBox="1">
              <a:spLocks noChangeArrowheads="1"/>
            </p:cNvSpPr>
            <p:nvPr/>
          </p:nvSpPr>
          <p:spPr bwMode="auto">
            <a:xfrm>
              <a:off x="6628754" y="5075892"/>
              <a:ext cx="16065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HRBP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Box 80"/>
            <p:cNvSpPr txBox="1">
              <a:spLocks noChangeArrowheads="1"/>
            </p:cNvSpPr>
            <p:nvPr/>
          </p:nvSpPr>
          <p:spPr bwMode="auto">
            <a:xfrm>
              <a:off x="8376294" y="4684713"/>
              <a:ext cx="16081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HR </a:t>
              </a:r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专家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87888" y="2741949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一种思想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80598" y="3858261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一个工具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75697" y="1779568"/>
            <a:ext cx="72974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3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r>
              <a:rPr lang="en-US" altLang="zh-CN" sz="3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创造人力资源数据价值</a:t>
            </a:r>
            <a:endParaRPr lang="zh-CN" altLang="en-US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901</Words>
  <Application>WPS 演示</Application>
  <PresentationFormat>宽屏</PresentationFormat>
  <Paragraphs>158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</vt:lpstr>
      <vt:lpstr>宋体</vt:lpstr>
      <vt:lpstr>Wingdings</vt:lpstr>
      <vt:lpstr>Calibri</vt:lpstr>
      <vt:lpstr>Impact</vt:lpstr>
      <vt:lpstr>微软雅黑</vt:lpstr>
      <vt:lpstr>Broadway</vt:lpstr>
      <vt:lpstr>楷体</vt:lpstr>
      <vt:lpstr>经典繁仿黑</vt:lpstr>
      <vt:lpstr>Arial Unicode MS</vt:lpstr>
      <vt:lpstr>华文细黑</vt:lpstr>
      <vt:lpstr>Times New Roman</vt:lpstr>
      <vt:lpstr>华文中宋</vt:lpstr>
      <vt:lpstr>黑体</vt:lpstr>
      <vt:lpstr>Dotum</vt:lpstr>
      <vt:lpstr>Malgun Gothic</vt:lpstr>
      <vt:lpstr>Gulim</vt:lpstr>
      <vt:lpstr>Batang</vt:lpstr>
      <vt:lpstr>Constantia</vt:lpstr>
      <vt:lpstr>Microsoft YaHei UI</vt:lpstr>
      <vt:lpstr>Aharoni</vt:lpstr>
      <vt:lpstr>Century Gothic</vt:lpstr>
      <vt:lpstr>Yu Gothic UI Semibold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张晋维</dc:creator>
  <cp:lastModifiedBy>小柯</cp:lastModifiedBy>
  <cp:revision>3161</cp:revision>
  <dcterms:created xsi:type="dcterms:W3CDTF">2012-10-07T00:28:00Z</dcterms:created>
  <dcterms:modified xsi:type="dcterms:W3CDTF">2019-08-22T06:00:41Z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